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05" r:id="rId5"/>
    <p:sldId id="318" r:id="rId6"/>
    <p:sldId id="258" r:id="rId7"/>
    <p:sldId id="363" r:id="rId8"/>
    <p:sldId id="260" r:id="rId9"/>
    <p:sldId id="355" r:id="rId10"/>
    <p:sldId id="319" r:id="rId11"/>
    <p:sldId id="321" r:id="rId12"/>
    <p:sldId id="322" r:id="rId13"/>
    <p:sldId id="323" r:id="rId14"/>
    <p:sldId id="339" r:id="rId15"/>
    <p:sldId id="325" r:id="rId16"/>
    <p:sldId id="349" r:id="rId17"/>
    <p:sldId id="326" r:id="rId18"/>
    <p:sldId id="330" r:id="rId19"/>
    <p:sldId id="327" r:id="rId20"/>
    <p:sldId id="350" r:id="rId21"/>
    <p:sldId id="356" r:id="rId22"/>
    <p:sldId id="357" r:id="rId23"/>
    <p:sldId id="331" r:id="rId24"/>
    <p:sldId id="354" r:id="rId25"/>
    <p:sldId id="333" r:id="rId26"/>
    <p:sldId id="334" r:id="rId27"/>
    <p:sldId id="335" r:id="rId28"/>
    <p:sldId id="336" r:id="rId29"/>
    <p:sldId id="337" r:id="rId30"/>
    <p:sldId id="338" r:id="rId31"/>
    <p:sldId id="347" r:id="rId32"/>
    <p:sldId id="364" r:id="rId33"/>
    <p:sldId id="348" r:id="rId34"/>
    <p:sldId id="341" r:id="rId35"/>
    <p:sldId id="351" r:id="rId36"/>
    <p:sldId id="360" r:id="rId37"/>
    <p:sldId id="361" r:id="rId38"/>
    <p:sldId id="362" r:id="rId39"/>
    <p:sldId id="353" r:id="rId40"/>
    <p:sldId id="304" r:id="rId41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79531328-17CF-4AC7-B199-AA4101180F4E}">
          <p14:sldIdLst>
            <p14:sldId id="305"/>
            <p14:sldId id="318"/>
          </p14:sldIdLst>
        </p14:section>
        <p14:section name="Einleitung" id="{0427C6F6-4533-47C0-A7D6-F3991004D967}">
          <p14:sldIdLst>
            <p14:sldId id="258"/>
            <p14:sldId id="363"/>
            <p14:sldId id="260"/>
            <p14:sldId id="355"/>
            <p14:sldId id="319"/>
            <p14:sldId id="321"/>
          </p14:sldIdLst>
        </p14:section>
        <p14:section name="Hauptteil" id="{FDCFEEC6-CDA8-4AE1-9A3E-96527000A3A8}">
          <p14:sldIdLst>
            <p14:sldId id="322"/>
            <p14:sldId id="323"/>
            <p14:sldId id="339"/>
            <p14:sldId id="325"/>
            <p14:sldId id="349"/>
            <p14:sldId id="326"/>
            <p14:sldId id="330"/>
            <p14:sldId id="327"/>
            <p14:sldId id="350"/>
            <p14:sldId id="356"/>
            <p14:sldId id="357"/>
            <p14:sldId id="331"/>
            <p14:sldId id="354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Fazit" id="{AD8EC8CC-FC76-4A6C-9CDD-71C441CED9BE}">
          <p14:sldIdLst>
            <p14:sldId id="347"/>
            <p14:sldId id="364"/>
            <p14:sldId id="348"/>
            <p14:sldId id="341"/>
            <p14:sldId id="351"/>
            <p14:sldId id="360"/>
            <p14:sldId id="361"/>
            <p14:sldId id="362"/>
            <p14:sldId id="35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BFC"/>
    <a:srgbClr val="F3F2E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2_A07EFFD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942662872611399"/>
          <c:h val="0.96981066513334524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explosion val="4"/>
          <c:dPt>
            <c:idx val="0"/>
            <c:bubble3D val="0"/>
            <c:spPr>
              <a:solidFill>
                <a:srgbClr val="FF0000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C74-47BC-BB9C-3C94A1E74EE2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C74-47BC-BB9C-3C94A1E74EE2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C74-47BC-BB9C-3C94A1E74EE2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/>
                      <a:t>EINGABE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144909882861589"/>
                      <c:h val="0.1432559425096738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CC74-47BC-BB9C-3C94A1E74EE2}"/>
                </c:ext>
              </c:extLst>
            </c:dLbl>
            <c:dLbl>
              <c:idx val="1"/>
              <c:layout>
                <c:manualLayout>
                  <c:x val="-8.0321192133052915E-2"/>
                  <c:y val="7.186290768380321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/>
                      <a:t>VERARBEITUNG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51992845738029"/>
                      <c:h val="9.4038556125757927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CC74-47BC-BB9C-3C94A1E74EE2}"/>
                </c:ext>
              </c:extLst>
            </c:dLbl>
            <c:dLbl>
              <c:idx val="2"/>
              <c:layout>
                <c:manualLayout>
                  <c:x val="5.6697470753788663E-2"/>
                  <c:y val="7.739082365948037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/>
                      <a:t>AUSGABE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70177857640371"/>
                      <c:h val="0.1432559425096738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CC74-47BC-BB9C-3C94A1E74E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1. Eingabe</c:v>
                </c:pt>
                <c:pt idx="1">
                  <c:v>2. Verarbeitung</c:v>
                </c:pt>
                <c:pt idx="2">
                  <c:v>3. Ausgabe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74-47BC-BB9C-3C94A1E74EE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30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08E25-E92E-E841-A3DE-DBB6461FC96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793E864-6B9A-CA4B-9441-93244DD588BC}">
      <dgm:prSet phldrT="[Text]" phldr="0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de-DE" sz="1800" b="1"/>
            <a:t>Start </a:t>
          </a:r>
          <a:r>
            <a:rPr lang="de-DE" sz="2000" b="1"/>
            <a:t>des</a:t>
          </a:r>
          <a:r>
            <a:rPr lang="de-DE" sz="1800" b="1"/>
            <a:t> Fahrzeugs</a:t>
          </a:r>
        </a:p>
      </dgm:t>
    </dgm:pt>
    <dgm:pt modelId="{368F6668-98F0-D843-B0CE-AA82C8C7DF06}" type="parTrans" cxnId="{6D9E8457-8013-F140-92A3-2E49F7E933E7}">
      <dgm:prSet/>
      <dgm:spPr/>
      <dgm:t>
        <a:bodyPr/>
        <a:lstStyle/>
        <a:p>
          <a:endParaRPr lang="de-DE"/>
        </a:p>
      </dgm:t>
    </dgm:pt>
    <dgm:pt modelId="{D0945312-9038-3048-9865-517BC93477ED}" type="sibTrans" cxnId="{6D9E8457-8013-F140-92A3-2E49F7E933E7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1">
              <a:shade val="15000"/>
            </a:schemeClr>
          </a:solidFill>
        </a:ln>
      </dgm:spPr>
      <dgm:t>
        <a:bodyPr/>
        <a:lstStyle/>
        <a:p>
          <a:endParaRPr lang="de-DE"/>
        </a:p>
      </dgm:t>
    </dgm:pt>
    <dgm:pt modelId="{8E7667B1-42BA-EE46-887C-4330C287D9EF}">
      <dgm:prSet phldrT="[Text]" phldr="0" custT="1"/>
      <dgm:spPr>
        <a:solidFill>
          <a:srgbClr val="FF0000"/>
        </a:solidFill>
      </dgm:spPr>
      <dgm:t>
        <a:bodyPr/>
        <a:lstStyle/>
        <a:p>
          <a:r>
            <a:rPr lang="de-DE" sz="2000" b="1"/>
            <a:t>Start Zeitmes-sung</a:t>
          </a:r>
        </a:p>
      </dgm:t>
    </dgm:pt>
    <dgm:pt modelId="{8C554965-1812-5F42-90E4-915C6D77B398}" type="parTrans" cxnId="{20D85DD5-0FF0-DA4E-929D-FDF26F295680}">
      <dgm:prSet/>
      <dgm:spPr/>
      <dgm:t>
        <a:bodyPr/>
        <a:lstStyle/>
        <a:p>
          <a:endParaRPr lang="de-DE"/>
        </a:p>
      </dgm:t>
    </dgm:pt>
    <dgm:pt modelId="{DC6E6D2A-D9A6-6444-953D-540314CE0B34}" type="sibTrans" cxnId="{20D85DD5-0FF0-DA4E-929D-FDF26F295680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1">
              <a:shade val="15000"/>
            </a:schemeClr>
          </a:solidFill>
        </a:ln>
      </dgm:spPr>
      <dgm:t>
        <a:bodyPr/>
        <a:lstStyle/>
        <a:p>
          <a:endParaRPr lang="de-DE"/>
        </a:p>
      </dgm:t>
    </dgm:pt>
    <dgm:pt modelId="{59135AC3-9BC5-9242-ADA8-797335ACECD2}">
      <dgm:prSet phldrT="[Text]" custT="1"/>
      <dgm:spPr>
        <a:solidFill>
          <a:srgbClr val="FF0000"/>
        </a:solidFill>
      </dgm:spPr>
      <dgm:t>
        <a:bodyPr/>
        <a:lstStyle/>
        <a:p>
          <a:r>
            <a:rPr lang="de-DE" sz="2000" b="1"/>
            <a:t>Stop</a:t>
          </a:r>
          <a:r>
            <a:rPr lang="de-DE" sz="1400" b="1"/>
            <a:t> </a:t>
          </a:r>
          <a:r>
            <a:rPr lang="de-DE" sz="2000" b="1"/>
            <a:t>Zeitmes-sung</a:t>
          </a:r>
          <a:endParaRPr lang="de-DE" sz="1400" b="1"/>
        </a:p>
      </dgm:t>
    </dgm:pt>
    <dgm:pt modelId="{7AA57C03-FCCB-7D42-9DEE-D4D32144D8A5}" type="parTrans" cxnId="{DFA5C7CF-8EEC-BF4C-92B0-2D20108CDCEE}">
      <dgm:prSet/>
      <dgm:spPr/>
      <dgm:t>
        <a:bodyPr/>
        <a:lstStyle/>
        <a:p>
          <a:endParaRPr lang="de-DE"/>
        </a:p>
      </dgm:t>
    </dgm:pt>
    <dgm:pt modelId="{1541AA40-411C-A042-8538-7613BD546858}" type="sibTrans" cxnId="{DFA5C7CF-8EEC-BF4C-92B0-2D20108CDCEE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1">
              <a:shade val="15000"/>
            </a:schemeClr>
          </a:solidFill>
        </a:ln>
      </dgm:spPr>
      <dgm:t>
        <a:bodyPr/>
        <a:lstStyle/>
        <a:p>
          <a:endParaRPr lang="de-DE"/>
        </a:p>
      </dgm:t>
    </dgm:pt>
    <dgm:pt modelId="{6E412432-0C7B-4647-B163-CE452BC769E7}">
      <dgm:prSet phldrT="[Text]" phldr="0" custT="1"/>
      <dgm:spPr>
        <a:solidFill>
          <a:srgbClr val="FFC000"/>
        </a:solidFill>
      </dgm:spPr>
      <dgm:t>
        <a:bodyPr/>
        <a:lstStyle/>
        <a:p>
          <a:r>
            <a:rPr lang="de-DE" sz="2000" b="1" err="1"/>
            <a:t>Verarbei-tung</a:t>
          </a:r>
          <a:r>
            <a:rPr lang="de-DE" sz="2000" b="1"/>
            <a:t> der Daten</a:t>
          </a:r>
        </a:p>
      </dgm:t>
    </dgm:pt>
    <dgm:pt modelId="{6C7A0559-428B-1B49-810B-FD6BF51B0DF9}" type="parTrans" cxnId="{C56BDAED-3947-0C46-B806-31E8B79BA667}">
      <dgm:prSet/>
      <dgm:spPr/>
      <dgm:t>
        <a:bodyPr/>
        <a:lstStyle/>
        <a:p>
          <a:endParaRPr lang="de-DE"/>
        </a:p>
      </dgm:t>
    </dgm:pt>
    <dgm:pt modelId="{C82CE958-1EAA-364C-8573-99A1D171AC86}" type="sibTrans" cxnId="{C56BDAED-3947-0C46-B806-31E8B79BA667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1">
              <a:shade val="15000"/>
            </a:schemeClr>
          </a:solidFill>
        </a:ln>
      </dgm:spPr>
      <dgm:t>
        <a:bodyPr/>
        <a:lstStyle/>
        <a:p>
          <a:endParaRPr lang="de-DE"/>
        </a:p>
      </dgm:t>
    </dgm:pt>
    <dgm:pt modelId="{6CC5CE04-85D4-BC49-9ABF-EC494FC0AF34}">
      <dgm:prSet phldrT="[Text]" phldr="0" custT="1"/>
      <dgm:spPr>
        <a:solidFill>
          <a:srgbClr val="00B050"/>
        </a:solidFill>
      </dgm:spPr>
      <dgm:t>
        <a:bodyPr/>
        <a:lstStyle/>
        <a:p>
          <a:r>
            <a:rPr lang="de-DE" sz="2000" b="1"/>
            <a:t>Ausgabe Laufzeit</a:t>
          </a:r>
        </a:p>
      </dgm:t>
    </dgm:pt>
    <dgm:pt modelId="{CE1C92D6-477D-F34D-90A9-237C4B88090C}" type="parTrans" cxnId="{9A16FAFC-D058-1646-896B-F69A3F868B14}">
      <dgm:prSet/>
      <dgm:spPr/>
      <dgm:t>
        <a:bodyPr/>
        <a:lstStyle/>
        <a:p>
          <a:endParaRPr lang="de-DE"/>
        </a:p>
      </dgm:t>
    </dgm:pt>
    <dgm:pt modelId="{E565E36C-E793-C04D-906B-83C52BB77834}" type="sibTrans" cxnId="{9A16FAFC-D058-1646-896B-F69A3F868B14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1">
              <a:shade val="15000"/>
            </a:schemeClr>
          </a:solidFill>
        </a:ln>
      </dgm:spPr>
      <dgm:t>
        <a:bodyPr/>
        <a:lstStyle/>
        <a:p>
          <a:endParaRPr lang="de-DE"/>
        </a:p>
      </dgm:t>
    </dgm:pt>
    <dgm:pt modelId="{D1AF1351-A753-2B4D-9C9A-EB5085449317}" type="pres">
      <dgm:prSet presAssocID="{8B008E25-E92E-E841-A3DE-DBB6461FC968}" presName="cycle" presStyleCnt="0">
        <dgm:presLayoutVars>
          <dgm:dir/>
          <dgm:resizeHandles val="exact"/>
        </dgm:presLayoutVars>
      </dgm:prSet>
      <dgm:spPr/>
    </dgm:pt>
    <dgm:pt modelId="{7A5BB1AB-3221-0945-AE6F-4BC5C6C0C8D2}" type="pres">
      <dgm:prSet presAssocID="{2793E864-6B9A-CA4B-9441-93244DD588BC}" presName="node" presStyleLbl="node1" presStyleIdx="0" presStyleCnt="5">
        <dgm:presLayoutVars>
          <dgm:bulletEnabled val="1"/>
        </dgm:presLayoutVars>
      </dgm:prSet>
      <dgm:spPr/>
    </dgm:pt>
    <dgm:pt modelId="{0E4095ED-ED0D-8C45-B746-6B5FE9E935C6}" type="pres">
      <dgm:prSet presAssocID="{D0945312-9038-3048-9865-517BC93477ED}" presName="sibTrans" presStyleLbl="sibTrans2D1" presStyleIdx="0" presStyleCnt="5"/>
      <dgm:spPr/>
    </dgm:pt>
    <dgm:pt modelId="{7B88BADC-AA7C-B24C-9546-126721EBECAF}" type="pres">
      <dgm:prSet presAssocID="{D0945312-9038-3048-9865-517BC93477ED}" presName="connectorText" presStyleLbl="sibTrans2D1" presStyleIdx="0" presStyleCnt="5"/>
      <dgm:spPr/>
    </dgm:pt>
    <dgm:pt modelId="{F81D5944-5963-0F4E-8E05-8E39052DBC69}" type="pres">
      <dgm:prSet presAssocID="{8E7667B1-42BA-EE46-887C-4330C287D9EF}" presName="node" presStyleLbl="node1" presStyleIdx="1" presStyleCnt="5">
        <dgm:presLayoutVars>
          <dgm:bulletEnabled val="1"/>
        </dgm:presLayoutVars>
      </dgm:prSet>
      <dgm:spPr/>
    </dgm:pt>
    <dgm:pt modelId="{B8C24372-1378-0346-8714-840A966E2B87}" type="pres">
      <dgm:prSet presAssocID="{DC6E6D2A-D9A6-6444-953D-540314CE0B34}" presName="sibTrans" presStyleLbl="sibTrans2D1" presStyleIdx="1" presStyleCnt="5"/>
      <dgm:spPr/>
    </dgm:pt>
    <dgm:pt modelId="{CD2AEFB5-BB67-EB42-81C7-991C07DB5B66}" type="pres">
      <dgm:prSet presAssocID="{DC6E6D2A-D9A6-6444-953D-540314CE0B34}" presName="connectorText" presStyleLbl="sibTrans2D1" presStyleIdx="1" presStyleCnt="5"/>
      <dgm:spPr/>
    </dgm:pt>
    <dgm:pt modelId="{182A6474-6EBA-5F4D-BCDF-B63C8488A2E9}" type="pres">
      <dgm:prSet presAssocID="{59135AC3-9BC5-9242-ADA8-797335ACECD2}" presName="node" presStyleLbl="node1" presStyleIdx="2" presStyleCnt="5">
        <dgm:presLayoutVars>
          <dgm:bulletEnabled val="1"/>
        </dgm:presLayoutVars>
      </dgm:prSet>
      <dgm:spPr/>
    </dgm:pt>
    <dgm:pt modelId="{CD5C9F96-3B89-7342-95E1-3D5AAF14C812}" type="pres">
      <dgm:prSet presAssocID="{1541AA40-411C-A042-8538-7613BD546858}" presName="sibTrans" presStyleLbl="sibTrans2D1" presStyleIdx="2" presStyleCnt="5"/>
      <dgm:spPr/>
    </dgm:pt>
    <dgm:pt modelId="{4D59CF8C-8575-3E43-B997-E826B95DCF34}" type="pres">
      <dgm:prSet presAssocID="{1541AA40-411C-A042-8538-7613BD546858}" presName="connectorText" presStyleLbl="sibTrans2D1" presStyleIdx="2" presStyleCnt="5"/>
      <dgm:spPr/>
    </dgm:pt>
    <dgm:pt modelId="{67C4DAB0-66D2-CD4A-817F-4E6078FC4CC1}" type="pres">
      <dgm:prSet presAssocID="{6E412432-0C7B-4647-B163-CE452BC769E7}" presName="node" presStyleLbl="node1" presStyleIdx="3" presStyleCnt="5">
        <dgm:presLayoutVars>
          <dgm:bulletEnabled val="1"/>
        </dgm:presLayoutVars>
      </dgm:prSet>
      <dgm:spPr/>
    </dgm:pt>
    <dgm:pt modelId="{30AD164A-5564-4C44-A059-1E89F91A774E}" type="pres">
      <dgm:prSet presAssocID="{C82CE958-1EAA-364C-8573-99A1D171AC86}" presName="sibTrans" presStyleLbl="sibTrans2D1" presStyleIdx="3" presStyleCnt="5"/>
      <dgm:spPr/>
    </dgm:pt>
    <dgm:pt modelId="{F3A6232E-C0E9-744D-887C-9AD959305E09}" type="pres">
      <dgm:prSet presAssocID="{C82CE958-1EAA-364C-8573-99A1D171AC86}" presName="connectorText" presStyleLbl="sibTrans2D1" presStyleIdx="3" presStyleCnt="5"/>
      <dgm:spPr/>
    </dgm:pt>
    <dgm:pt modelId="{1E947E53-D533-A84D-8B06-EE0D45F80107}" type="pres">
      <dgm:prSet presAssocID="{6CC5CE04-85D4-BC49-9ABF-EC494FC0AF34}" presName="node" presStyleLbl="node1" presStyleIdx="4" presStyleCnt="5">
        <dgm:presLayoutVars>
          <dgm:bulletEnabled val="1"/>
        </dgm:presLayoutVars>
      </dgm:prSet>
      <dgm:spPr/>
    </dgm:pt>
    <dgm:pt modelId="{C54F9B99-66AD-F644-87E3-4DCC66280B8C}" type="pres">
      <dgm:prSet presAssocID="{E565E36C-E793-C04D-906B-83C52BB77834}" presName="sibTrans" presStyleLbl="sibTrans2D1" presStyleIdx="4" presStyleCnt="5"/>
      <dgm:spPr/>
    </dgm:pt>
    <dgm:pt modelId="{24D74932-CE54-9649-B58B-B104060E4A54}" type="pres">
      <dgm:prSet presAssocID="{E565E36C-E793-C04D-906B-83C52BB77834}" presName="connectorText" presStyleLbl="sibTrans2D1" presStyleIdx="4" presStyleCnt="5"/>
      <dgm:spPr/>
    </dgm:pt>
  </dgm:ptLst>
  <dgm:cxnLst>
    <dgm:cxn modelId="{00AE5013-6F31-B341-9BD0-9831D5421250}" type="presOf" srcId="{1541AA40-411C-A042-8538-7613BD546858}" destId="{CD5C9F96-3B89-7342-95E1-3D5AAF14C812}" srcOrd="0" destOrd="0" presId="urn:microsoft.com/office/officeart/2005/8/layout/cycle2"/>
    <dgm:cxn modelId="{0F3F4818-D2A5-AF4B-BA3A-1D1E0F8BED28}" type="presOf" srcId="{6E412432-0C7B-4647-B163-CE452BC769E7}" destId="{67C4DAB0-66D2-CD4A-817F-4E6078FC4CC1}" srcOrd="0" destOrd="0" presId="urn:microsoft.com/office/officeart/2005/8/layout/cycle2"/>
    <dgm:cxn modelId="{D9C4911E-9DFB-524C-B450-6336C282FB1C}" type="presOf" srcId="{8B008E25-E92E-E841-A3DE-DBB6461FC968}" destId="{D1AF1351-A753-2B4D-9C9A-EB5085449317}" srcOrd="0" destOrd="0" presId="urn:microsoft.com/office/officeart/2005/8/layout/cycle2"/>
    <dgm:cxn modelId="{394AE136-1B2D-ED49-AC1E-F115D9FDC62A}" type="presOf" srcId="{2793E864-6B9A-CA4B-9441-93244DD588BC}" destId="{7A5BB1AB-3221-0945-AE6F-4BC5C6C0C8D2}" srcOrd="0" destOrd="0" presId="urn:microsoft.com/office/officeart/2005/8/layout/cycle2"/>
    <dgm:cxn modelId="{509FA737-338E-5F4A-97FF-11B1AC03B6AE}" type="presOf" srcId="{C82CE958-1EAA-364C-8573-99A1D171AC86}" destId="{30AD164A-5564-4C44-A059-1E89F91A774E}" srcOrd="0" destOrd="0" presId="urn:microsoft.com/office/officeart/2005/8/layout/cycle2"/>
    <dgm:cxn modelId="{30D86F51-B5BB-724D-9503-024E431789E6}" type="presOf" srcId="{DC6E6D2A-D9A6-6444-953D-540314CE0B34}" destId="{CD2AEFB5-BB67-EB42-81C7-991C07DB5B66}" srcOrd="1" destOrd="0" presId="urn:microsoft.com/office/officeart/2005/8/layout/cycle2"/>
    <dgm:cxn modelId="{FD7FB851-DFF8-4246-AC4D-A31F33264DE3}" type="presOf" srcId="{DC6E6D2A-D9A6-6444-953D-540314CE0B34}" destId="{B8C24372-1378-0346-8714-840A966E2B87}" srcOrd="0" destOrd="0" presId="urn:microsoft.com/office/officeart/2005/8/layout/cycle2"/>
    <dgm:cxn modelId="{6CB45A56-F707-1141-86C0-1C36B24C637A}" type="presOf" srcId="{1541AA40-411C-A042-8538-7613BD546858}" destId="{4D59CF8C-8575-3E43-B997-E826B95DCF34}" srcOrd="1" destOrd="0" presId="urn:microsoft.com/office/officeart/2005/8/layout/cycle2"/>
    <dgm:cxn modelId="{FB4F3B57-4128-2349-BA17-A90C0F11420E}" type="presOf" srcId="{D0945312-9038-3048-9865-517BC93477ED}" destId="{0E4095ED-ED0D-8C45-B746-6B5FE9E935C6}" srcOrd="0" destOrd="0" presId="urn:microsoft.com/office/officeart/2005/8/layout/cycle2"/>
    <dgm:cxn modelId="{6D9E8457-8013-F140-92A3-2E49F7E933E7}" srcId="{8B008E25-E92E-E841-A3DE-DBB6461FC968}" destId="{2793E864-6B9A-CA4B-9441-93244DD588BC}" srcOrd="0" destOrd="0" parTransId="{368F6668-98F0-D843-B0CE-AA82C8C7DF06}" sibTransId="{D0945312-9038-3048-9865-517BC93477ED}"/>
    <dgm:cxn modelId="{7F7BF26F-12D7-AB44-84D2-B8EAAF5C4C5B}" type="presOf" srcId="{8E7667B1-42BA-EE46-887C-4330C287D9EF}" destId="{F81D5944-5963-0F4E-8E05-8E39052DBC69}" srcOrd="0" destOrd="0" presId="urn:microsoft.com/office/officeart/2005/8/layout/cycle2"/>
    <dgm:cxn modelId="{6FA4B5A9-72A0-D543-9F28-9364AFEBF58C}" type="presOf" srcId="{E565E36C-E793-C04D-906B-83C52BB77834}" destId="{24D74932-CE54-9649-B58B-B104060E4A54}" srcOrd="1" destOrd="0" presId="urn:microsoft.com/office/officeart/2005/8/layout/cycle2"/>
    <dgm:cxn modelId="{F9293CC6-C319-3C44-9BA8-AE7020B73B57}" type="presOf" srcId="{D0945312-9038-3048-9865-517BC93477ED}" destId="{7B88BADC-AA7C-B24C-9546-126721EBECAF}" srcOrd="1" destOrd="0" presId="urn:microsoft.com/office/officeart/2005/8/layout/cycle2"/>
    <dgm:cxn modelId="{DFA5C7CF-8EEC-BF4C-92B0-2D20108CDCEE}" srcId="{8B008E25-E92E-E841-A3DE-DBB6461FC968}" destId="{59135AC3-9BC5-9242-ADA8-797335ACECD2}" srcOrd="2" destOrd="0" parTransId="{7AA57C03-FCCB-7D42-9DEE-D4D32144D8A5}" sibTransId="{1541AA40-411C-A042-8538-7613BD546858}"/>
    <dgm:cxn modelId="{20D85DD5-0FF0-DA4E-929D-FDF26F295680}" srcId="{8B008E25-E92E-E841-A3DE-DBB6461FC968}" destId="{8E7667B1-42BA-EE46-887C-4330C287D9EF}" srcOrd="1" destOrd="0" parTransId="{8C554965-1812-5F42-90E4-915C6D77B398}" sibTransId="{DC6E6D2A-D9A6-6444-953D-540314CE0B34}"/>
    <dgm:cxn modelId="{D18D6ADD-7988-5844-BFEE-50A0213535E6}" type="presOf" srcId="{59135AC3-9BC5-9242-ADA8-797335ACECD2}" destId="{182A6474-6EBA-5F4D-BCDF-B63C8488A2E9}" srcOrd="0" destOrd="0" presId="urn:microsoft.com/office/officeart/2005/8/layout/cycle2"/>
    <dgm:cxn modelId="{F2DBCDEB-1153-704E-A8D1-D777B9692E50}" type="presOf" srcId="{6CC5CE04-85D4-BC49-9ABF-EC494FC0AF34}" destId="{1E947E53-D533-A84D-8B06-EE0D45F80107}" srcOrd="0" destOrd="0" presId="urn:microsoft.com/office/officeart/2005/8/layout/cycle2"/>
    <dgm:cxn modelId="{C56BDAED-3947-0C46-B806-31E8B79BA667}" srcId="{8B008E25-E92E-E841-A3DE-DBB6461FC968}" destId="{6E412432-0C7B-4647-B163-CE452BC769E7}" srcOrd="3" destOrd="0" parTransId="{6C7A0559-428B-1B49-810B-FD6BF51B0DF9}" sibTransId="{C82CE958-1EAA-364C-8573-99A1D171AC86}"/>
    <dgm:cxn modelId="{8CDD3BF8-1B00-D145-9567-10B054804FA8}" type="presOf" srcId="{C82CE958-1EAA-364C-8573-99A1D171AC86}" destId="{F3A6232E-C0E9-744D-887C-9AD959305E09}" srcOrd="1" destOrd="0" presId="urn:microsoft.com/office/officeart/2005/8/layout/cycle2"/>
    <dgm:cxn modelId="{9A16FAFC-D058-1646-896B-F69A3F868B14}" srcId="{8B008E25-E92E-E841-A3DE-DBB6461FC968}" destId="{6CC5CE04-85D4-BC49-9ABF-EC494FC0AF34}" srcOrd="4" destOrd="0" parTransId="{CE1C92D6-477D-F34D-90A9-237C4B88090C}" sibTransId="{E565E36C-E793-C04D-906B-83C52BB77834}"/>
    <dgm:cxn modelId="{391C5EFD-89F7-474C-A9CB-27F879177262}" type="presOf" srcId="{E565E36C-E793-C04D-906B-83C52BB77834}" destId="{C54F9B99-66AD-F644-87E3-4DCC66280B8C}" srcOrd="0" destOrd="0" presId="urn:microsoft.com/office/officeart/2005/8/layout/cycle2"/>
    <dgm:cxn modelId="{5F17EDBD-DD34-BF47-B040-2D9C9B5D4827}" type="presParOf" srcId="{D1AF1351-A753-2B4D-9C9A-EB5085449317}" destId="{7A5BB1AB-3221-0945-AE6F-4BC5C6C0C8D2}" srcOrd="0" destOrd="0" presId="urn:microsoft.com/office/officeart/2005/8/layout/cycle2"/>
    <dgm:cxn modelId="{B33EB139-A28F-104A-A804-0B0C5A9D7E6C}" type="presParOf" srcId="{D1AF1351-A753-2B4D-9C9A-EB5085449317}" destId="{0E4095ED-ED0D-8C45-B746-6B5FE9E935C6}" srcOrd="1" destOrd="0" presId="urn:microsoft.com/office/officeart/2005/8/layout/cycle2"/>
    <dgm:cxn modelId="{4366B1A7-5B18-0D41-85EB-C89AED520C1C}" type="presParOf" srcId="{0E4095ED-ED0D-8C45-B746-6B5FE9E935C6}" destId="{7B88BADC-AA7C-B24C-9546-126721EBECAF}" srcOrd="0" destOrd="0" presId="urn:microsoft.com/office/officeart/2005/8/layout/cycle2"/>
    <dgm:cxn modelId="{DDE88402-D55B-8544-996D-4B8C5E3CEA8B}" type="presParOf" srcId="{D1AF1351-A753-2B4D-9C9A-EB5085449317}" destId="{F81D5944-5963-0F4E-8E05-8E39052DBC69}" srcOrd="2" destOrd="0" presId="urn:microsoft.com/office/officeart/2005/8/layout/cycle2"/>
    <dgm:cxn modelId="{63EBA1B9-DB97-B44D-97C5-39BA611400ED}" type="presParOf" srcId="{D1AF1351-A753-2B4D-9C9A-EB5085449317}" destId="{B8C24372-1378-0346-8714-840A966E2B87}" srcOrd="3" destOrd="0" presId="urn:microsoft.com/office/officeart/2005/8/layout/cycle2"/>
    <dgm:cxn modelId="{0B9BECC1-6B19-4F48-8FD7-D427FA04340C}" type="presParOf" srcId="{B8C24372-1378-0346-8714-840A966E2B87}" destId="{CD2AEFB5-BB67-EB42-81C7-991C07DB5B66}" srcOrd="0" destOrd="0" presId="urn:microsoft.com/office/officeart/2005/8/layout/cycle2"/>
    <dgm:cxn modelId="{D91BA6D4-167C-A247-9652-0DFF66DA01EC}" type="presParOf" srcId="{D1AF1351-A753-2B4D-9C9A-EB5085449317}" destId="{182A6474-6EBA-5F4D-BCDF-B63C8488A2E9}" srcOrd="4" destOrd="0" presId="urn:microsoft.com/office/officeart/2005/8/layout/cycle2"/>
    <dgm:cxn modelId="{695E56F5-25BC-814D-B7D8-D6439D18037B}" type="presParOf" srcId="{D1AF1351-A753-2B4D-9C9A-EB5085449317}" destId="{CD5C9F96-3B89-7342-95E1-3D5AAF14C812}" srcOrd="5" destOrd="0" presId="urn:microsoft.com/office/officeart/2005/8/layout/cycle2"/>
    <dgm:cxn modelId="{A67D33FD-63A0-4A40-85AF-8F38CC3373A8}" type="presParOf" srcId="{CD5C9F96-3B89-7342-95E1-3D5AAF14C812}" destId="{4D59CF8C-8575-3E43-B997-E826B95DCF34}" srcOrd="0" destOrd="0" presId="urn:microsoft.com/office/officeart/2005/8/layout/cycle2"/>
    <dgm:cxn modelId="{EF55D6E5-69B7-F141-BB55-2541C2E00E21}" type="presParOf" srcId="{D1AF1351-A753-2B4D-9C9A-EB5085449317}" destId="{67C4DAB0-66D2-CD4A-817F-4E6078FC4CC1}" srcOrd="6" destOrd="0" presId="urn:microsoft.com/office/officeart/2005/8/layout/cycle2"/>
    <dgm:cxn modelId="{4F7077D7-9EF9-AD4C-9ADE-8B55489BEEFC}" type="presParOf" srcId="{D1AF1351-A753-2B4D-9C9A-EB5085449317}" destId="{30AD164A-5564-4C44-A059-1E89F91A774E}" srcOrd="7" destOrd="0" presId="urn:microsoft.com/office/officeart/2005/8/layout/cycle2"/>
    <dgm:cxn modelId="{E6CE8815-B471-5B4F-BD4D-DFF13A9A8A5B}" type="presParOf" srcId="{30AD164A-5564-4C44-A059-1E89F91A774E}" destId="{F3A6232E-C0E9-744D-887C-9AD959305E09}" srcOrd="0" destOrd="0" presId="urn:microsoft.com/office/officeart/2005/8/layout/cycle2"/>
    <dgm:cxn modelId="{B879C132-8B2D-8B48-8B88-4B13BED0353C}" type="presParOf" srcId="{D1AF1351-A753-2B4D-9C9A-EB5085449317}" destId="{1E947E53-D533-A84D-8B06-EE0D45F80107}" srcOrd="8" destOrd="0" presId="urn:microsoft.com/office/officeart/2005/8/layout/cycle2"/>
    <dgm:cxn modelId="{E77214AC-4C71-2747-AA9A-86EEDDD8DBBB}" type="presParOf" srcId="{D1AF1351-A753-2B4D-9C9A-EB5085449317}" destId="{C54F9B99-66AD-F644-87E3-4DCC66280B8C}" srcOrd="9" destOrd="0" presId="urn:microsoft.com/office/officeart/2005/8/layout/cycle2"/>
    <dgm:cxn modelId="{3D1AA1C5-B6A3-3F4E-A60A-E8B7BB5EC946}" type="presParOf" srcId="{C54F9B99-66AD-F644-87E3-4DCC66280B8C}" destId="{24D74932-CE54-9649-B58B-B104060E4A54}" srcOrd="0" destOrd="0" presId="urn:microsoft.com/office/officeart/2005/8/layout/cycle2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BB1AB-3221-0945-AE6F-4BC5C6C0C8D2}">
      <dsp:nvSpPr>
        <dsp:cNvPr id="0" name=""/>
        <dsp:cNvSpPr/>
      </dsp:nvSpPr>
      <dsp:spPr>
        <a:xfrm>
          <a:off x="2903116" y="625"/>
          <a:ext cx="1502411" cy="1502411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/>
            <a:t>Start </a:t>
          </a:r>
          <a:r>
            <a:rPr lang="de-DE" sz="2000" b="1" kern="1200"/>
            <a:t>des</a:t>
          </a:r>
          <a:r>
            <a:rPr lang="de-DE" sz="1800" b="1" kern="1200"/>
            <a:t> Fahrzeugs</a:t>
          </a:r>
        </a:p>
      </dsp:txBody>
      <dsp:txXfrm>
        <a:off x="3123139" y="220648"/>
        <a:ext cx="1062365" cy="1062365"/>
      </dsp:txXfrm>
    </dsp:sp>
    <dsp:sp modelId="{0E4095ED-ED0D-8C45-B746-6B5FE9E935C6}">
      <dsp:nvSpPr>
        <dsp:cNvPr id="0" name=""/>
        <dsp:cNvSpPr/>
      </dsp:nvSpPr>
      <dsp:spPr>
        <a:xfrm rot="2160000">
          <a:off x="4358011" y="1154595"/>
          <a:ext cx="399250" cy="5070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1">
              <a:shade val="1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300" kern="1200"/>
        </a:p>
      </dsp:txBody>
      <dsp:txXfrm>
        <a:off x="4369448" y="1220807"/>
        <a:ext cx="279475" cy="304238"/>
      </dsp:txXfrm>
    </dsp:sp>
    <dsp:sp modelId="{F81D5944-5963-0F4E-8E05-8E39052DBC69}">
      <dsp:nvSpPr>
        <dsp:cNvPr id="0" name=""/>
        <dsp:cNvSpPr/>
      </dsp:nvSpPr>
      <dsp:spPr>
        <a:xfrm>
          <a:off x="4728028" y="1326501"/>
          <a:ext cx="1502411" cy="1502411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Start Zeitmes-sung</a:t>
          </a:r>
        </a:p>
      </dsp:txBody>
      <dsp:txXfrm>
        <a:off x="4948051" y="1546524"/>
        <a:ext cx="1062365" cy="1062365"/>
      </dsp:txXfrm>
    </dsp:sp>
    <dsp:sp modelId="{B8C24372-1378-0346-8714-840A966E2B87}">
      <dsp:nvSpPr>
        <dsp:cNvPr id="0" name=""/>
        <dsp:cNvSpPr/>
      </dsp:nvSpPr>
      <dsp:spPr>
        <a:xfrm rot="6480000">
          <a:off x="4934573" y="2886085"/>
          <a:ext cx="399250" cy="5070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1">
              <a:shade val="1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300" kern="1200"/>
        </a:p>
      </dsp:txBody>
      <dsp:txXfrm rot="10800000">
        <a:off x="5012967" y="2930542"/>
        <a:ext cx="279475" cy="304238"/>
      </dsp:txXfrm>
    </dsp:sp>
    <dsp:sp modelId="{182A6474-6EBA-5F4D-BCDF-B63C8488A2E9}">
      <dsp:nvSpPr>
        <dsp:cNvPr id="0" name=""/>
        <dsp:cNvSpPr/>
      </dsp:nvSpPr>
      <dsp:spPr>
        <a:xfrm>
          <a:off x="4030974" y="3471814"/>
          <a:ext cx="1502411" cy="1502411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Stop</a:t>
          </a:r>
          <a:r>
            <a:rPr lang="de-DE" sz="1400" b="1" kern="1200"/>
            <a:t> </a:t>
          </a:r>
          <a:r>
            <a:rPr lang="de-DE" sz="2000" b="1" kern="1200"/>
            <a:t>Zeitmes-sung</a:t>
          </a:r>
          <a:endParaRPr lang="de-DE" sz="1400" b="1" kern="1200"/>
        </a:p>
      </dsp:txBody>
      <dsp:txXfrm>
        <a:off x="4250997" y="3691837"/>
        <a:ext cx="1062365" cy="1062365"/>
      </dsp:txXfrm>
    </dsp:sp>
    <dsp:sp modelId="{CD5C9F96-3B89-7342-95E1-3D5AAF14C812}">
      <dsp:nvSpPr>
        <dsp:cNvPr id="0" name=""/>
        <dsp:cNvSpPr/>
      </dsp:nvSpPr>
      <dsp:spPr>
        <a:xfrm rot="10800000">
          <a:off x="3465996" y="3969487"/>
          <a:ext cx="399250" cy="5070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1">
              <a:shade val="1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300" kern="1200"/>
        </a:p>
      </dsp:txBody>
      <dsp:txXfrm rot="10800000">
        <a:off x="3585771" y="4070900"/>
        <a:ext cx="279475" cy="304238"/>
      </dsp:txXfrm>
    </dsp:sp>
    <dsp:sp modelId="{67C4DAB0-66D2-CD4A-817F-4E6078FC4CC1}">
      <dsp:nvSpPr>
        <dsp:cNvPr id="0" name=""/>
        <dsp:cNvSpPr/>
      </dsp:nvSpPr>
      <dsp:spPr>
        <a:xfrm>
          <a:off x="1775258" y="3471814"/>
          <a:ext cx="1502411" cy="1502411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err="1"/>
            <a:t>Verarbei-tung</a:t>
          </a:r>
          <a:r>
            <a:rPr lang="de-DE" sz="2000" b="1" kern="1200"/>
            <a:t> der Daten</a:t>
          </a:r>
        </a:p>
      </dsp:txBody>
      <dsp:txXfrm>
        <a:off x="1995281" y="3691837"/>
        <a:ext cx="1062365" cy="1062365"/>
      </dsp:txXfrm>
    </dsp:sp>
    <dsp:sp modelId="{30AD164A-5564-4C44-A059-1E89F91A774E}">
      <dsp:nvSpPr>
        <dsp:cNvPr id="0" name=""/>
        <dsp:cNvSpPr/>
      </dsp:nvSpPr>
      <dsp:spPr>
        <a:xfrm rot="15120000">
          <a:off x="1981803" y="2907578"/>
          <a:ext cx="399250" cy="5070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1">
              <a:shade val="1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300" kern="1200"/>
        </a:p>
      </dsp:txBody>
      <dsp:txXfrm rot="10800000">
        <a:off x="2060197" y="3065947"/>
        <a:ext cx="279475" cy="304238"/>
      </dsp:txXfrm>
    </dsp:sp>
    <dsp:sp modelId="{1E947E53-D533-A84D-8B06-EE0D45F80107}">
      <dsp:nvSpPr>
        <dsp:cNvPr id="0" name=""/>
        <dsp:cNvSpPr/>
      </dsp:nvSpPr>
      <dsp:spPr>
        <a:xfrm>
          <a:off x="1078204" y="1326501"/>
          <a:ext cx="1502411" cy="150241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Ausgabe Laufzeit</a:t>
          </a:r>
        </a:p>
      </dsp:txBody>
      <dsp:txXfrm>
        <a:off x="1298227" y="1546524"/>
        <a:ext cx="1062365" cy="1062365"/>
      </dsp:txXfrm>
    </dsp:sp>
    <dsp:sp modelId="{C54F9B99-66AD-F644-87E3-4DCC66280B8C}">
      <dsp:nvSpPr>
        <dsp:cNvPr id="0" name=""/>
        <dsp:cNvSpPr/>
      </dsp:nvSpPr>
      <dsp:spPr>
        <a:xfrm rot="19440000">
          <a:off x="2533099" y="1167878"/>
          <a:ext cx="399250" cy="5070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1">
              <a:shade val="1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300" kern="1200"/>
        </a:p>
      </dsp:txBody>
      <dsp:txXfrm>
        <a:off x="2544536" y="1304492"/>
        <a:ext cx="279475" cy="304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zh-CN" altLang="en-US"/>
          </a:p>
          <a:p>
            <a:pPr lvl="1"/>
            <a:r>
              <a:rPr lang="en-US" altLang="zh-CN"/>
              <a:t>Second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2"/>
            <a:r>
              <a:rPr lang="en-US" altLang="zh-CN"/>
              <a:t>Third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5/20/25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56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Tilo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3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Tilo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973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Julian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518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835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757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Julian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1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42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771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Tilo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5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Tilo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5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42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Tilo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930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597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Julian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604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Julian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30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832B0-DA8D-ED84-76A0-74530BCC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434B07-D70C-8DEE-26A3-805F78DB5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8770C8-AA96-38B7-24B4-6345CF9AE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Simon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30B5B-1175-11B4-74C5-BF6E06971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70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744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061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63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Tilo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514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Tilo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03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90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295D8B2-9056-5F99-524B-992D6B71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301914"/>
            <a:ext cx="7478990" cy="1209886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2FF3FC0-4D75-161D-C48F-E663E849A4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208" y="6016625"/>
            <a:ext cx="2127250" cy="26670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algn="l">
              <a:lnSpc>
                <a:spcPct val="120000"/>
              </a:lnSpc>
            </a:pPr>
            <a:r>
              <a:rPr lang="en-US" altLang="zh-CN" sz="1600"/>
              <a:t>Presenter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E211A-2B25-73F9-8610-7F479B5CF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31AC5D-4652-E05B-977E-27B58CD8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EC35B749-8DE8-ADCB-2F86-C87BF3917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27093" y="703251"/>
            <a:ext cx="2338939" cy="5687058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030EDAE8-F31E-51B4-86B8-F173F8DA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825640" y="1130300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D79DEA20-1D89-DBC1-6D1C-7E4145FFF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906897" y="5980750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27774AB-5184-F8DC-EBAD-8B9668923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327093" y="5980750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350B783-78C6-EE38-DA71-7E78047B5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5836" y="703251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3A7970F0-3A4F-145C-49D5-4CE5EE447C6C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549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37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23" y="1231969"/>
            <a:ext cx="3200827" cy="47116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48B0F28F-0C6C-C34B-89FA-14F172472B2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2023" y="1671090"/>
            <a:ext cx="579438" cy="559779"/>
          </a:xfrm>
        </p:spPr>
        <p:txBody>
          <a:bodyPr lIns="0" tIns="0" rIns="0" bIns="0" anchor="b"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40AE24D-CA4C-6015-CE13-8F5F9A3F80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61547" y="1677447"/>
            <a:ext cx="5123901" cy="553422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5">
            <a:extLst>
              <a:ext uri="{FF2B5EF4-FFF2-40B4-BE49-F238E27FC236}">
                <a16:creationId xmlns:a16="http://schemas.microsoft.com/office/drawing/2014/main" id="{FF2249B5-E3EF-2A61-DA34-6F638565C4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22023" y="2424339"/>
            <a:ext cx="579438" cy="559779"/>
          </a:xfrm>
        </p:spPr>
        <p:txBody>
          <a:bodyPr lIns="0" tIns="0" rIns="0" bIns="0" anchor="b"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27FB7B6-1333-FBCB-1F39-EFF7587DB75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461547" y="2430696"/>
            <a:ext cx="5123901" cy="553422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EAE0F2F7-60FC-481B-75C8-43B1393874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22023" y="3171231"/>
            <a:ext cx="579438" cy="559779"/>
          </a:xfrm>
        </p:spPr>
        <p:txBody>
          <a:bodyPr lIns="0" tIns="0" rIns="0" bIns="0" anchor="b"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3DA225-1218-80C3-2B80-287832B27A8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480598" y="3177588"/>
            <a:ext cx="5123901" cy="553422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5">
            <a:extLst>
              <a:ext uri="{FF2B5EF4-FFF2-40B4-BE49-F238E27FC236}">
                <a16:creationId xmlns:a16="http://schemas.microsoft.com/office/drawing/2014/main" id="{3B492BAE-C9D1-4D61-4697-76847AB5785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22023" y="3931308"/>
            <a:ext cx="579438" cy="559779"/>
          </a:xfrm>
        </p:spPr>
        <p:txBody>
          <a:bodyPr lIns="0" tIns="0" rIns="0" bIns="0" anchor="b"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DE5D6F0-65E5-A0F7-C7F2-45363510923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480598" y="3937665"/>
            <a:ext cx="5123901" cy="553422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5">
            <a:extLst>
              <a:ext uri="{FF2B5EF4-FFF2-40B4-BE49-F238E27FC236}">
                <a16:creationId xmlns:a16="http://schemas.microsoft.com/office/drawing/2014/main" id="{8370CE8B-96AD-BF95-4CDC-EC8FB535A0B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22023" y="4692553"/>
            <a:ext cx="579438" cy="559779"/>
          </a:xfrm>
        </p:spPr>
        <p:txBody>
          <a:bodyPr lIns="0" tIns="0" rIns="0" bIns="0" anchor="b"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FC95A06-731A-62D0-CFDA-7D84D69DCFC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461546" y="4698910"/>
            <a:ext cx="5123901" cy="553422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32BC545E-C050-7044-0FAE-4503651589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20263A07-4780-099C-AAEB-E705934ECC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9109AE7-CBA2-795C-05B3-A830D2677996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cxnSp>
        <p:nvCxnSpPr>
          <p:cNvPr id="14" name="Straight Connector 2">
            <a:extLst>
              <a:ext uri="{FF2B5EF4-FFF2-40B4-BE49-F238E27FC236}">
                <a16:creationId xmlns:a16="http://schemas.microsoft.com/office/drawing/2014/main" id="{6E9E6CBF-EE80-8615-4945-008D73DD0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0598" y="2413762"/>
            <a:ext cx="4609797" cy="0"/>
          </a:xfrm>
          <a:prstGeom prst="line">
            <a:avLst/>
          </a:prstGeom>
          <a:ln w="12700" cap="rnd">
            <a:solidFill>
              <a:schemeClr val="tx2">
                <a:lumMod val="40000"/>
                <a:lumOff val="60000"/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F871899F-7393-04EB-4674-884247701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0598" y="3150078"/>
            <a:ext cx="4609797" cy="0"/>
          </a:xfrm>
          <a:prstGeom prst="line">
            <a:avLst/>
          </a:prstGeom>
          <a:ln w="12700" cap="rnd">
            <a:solidFill>
              <a:schemeClr val="tx2">
                <a:lumMod val="40000"/>
                <a:lumOff val="60000"/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FAB95E92-379E-B22D-D07C-62BB874EF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0598" y="3895592"/>
            <a:ext cx="4609797" cy="0"/>
          </a:xfrm>
          <a:prstGeom prst="line">
            <a:avLst/>
          </a:prstGeom>
          <a:ln w="12700" cap="rnd">
            <a:solidFill>
              <a:schemeClr val="tx2">
                <a:lumMod val="40000"/>
                <a:lumOff val="60000"/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5">
            <a:extLst>
              <a:ext uri="{FF2B5EF4-FFF2-40B4-BE49-F238E27FC236}">
                <a16:creationId xmlns:a16="http://schemas.microsoft.com/office/drawing/2014/main" id="{16EA8662-B4F9-3505-F72F-B02B538B0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0598" y="4659839"/>
            <a:ext cx="4609797" cy="0"/>
          </a:xfrm>
          <a:prstGeom prst="line">
            <a:avLst/>
          </a:prstGeom>
          <a:ln w="12700" cap="rnd">
            <a:solidFill>
              <a:schemeClr val="tx2">
                <a:lumMod val="40000"/>
                <a:lumOff val="60000"/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3">
            <a:extLst>
              <a:ext uri="{FF2B5EF4-FFF2-40B4-BE49-F238E27FC236}">
                <a16:creationId xmlns:a16="http://schemas.microsoft.com/office/drawing/2014/main" id="{FFE9B368-D527-01EB-F0D1-C30D8E6DF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9FE232FF-D2BE-4E0E-DA3B-FD396BC3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329111F0-F918-BC57-289A-D24923BDE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693E98BD-67D0-8DD3-774C-EAEDE6113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1439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23" y="1231969"/>
            <a:ext cx="3200827" cy="47116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F92CF81-475B-E11D-832D-0072BAC9D8A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57675" y="1231969"/>
            <a:ext cx="7025387" cy="471163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32BC545E-C050-7044-0FAE-4503651589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20263A07-4780-099C-AAEB-E705934ECC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9109AE7-CBA2-795C-05B3-A830D2677996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FFE9B368-D527-01EB-F0D1-C30D8E6DF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9FE232FF-D2BE-4E0E-DA3B-FD396BC3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329111F0-F918-BC57-289A-D24923BDE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693E98BD-67D0-8DD3-774C-EAEDE6113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21477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9B066B4-ACB0-28F0-C3B6-67C63A589E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1" y="1485900"/>
            <a:ext cx="10504000" cy="44577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80879DF8-9526-92CF-8230-C70EF35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07FD68B-1AD6-101F-D3DE-DAF3C92C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1AC2A36-7979-BA48-54B9-95E1A6C4051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5ABBDD1E-8CA9-5C8B-14F1-96A2532D5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9DB0A1A7-C301-36DF-8F7A-18719CBF0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45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A355DAF5-28E4-5925-6DA3-38CCBA1F4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431996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11D44271-EF1F-8303-4243-8A72DF6D0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003285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86538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49B89C60-EF19-F6F1-7257-C0BC3472E6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3375" y="190500"/>
            <a:ext cx="11525250" cy="593883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B5C6FA2-90C7-08DA-BDF0-89E45ACA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BBD8900-DDD8-D599-6C12-EA7E0804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585E52-E701-4675-88B0-9E59E89AD1CD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8556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25D99071-8469-2F9D-85C7-75498231710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1" y="1876425"/>
            <a:ext cx="10504000" cy="406717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433F8CD-8B1C-F759-42F9-3B3374AA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3DFB43-803E-641F-E9EF-8CD3098D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FD39A52-5EC5-CA59-5294-453476F7F89E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0E0B388F-0FE0-B6D7-F2BC-FC99409AC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51DEDEB4-48CF-C1E9-4407-F0CABC147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45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891DE7FF-C57C-1CD5-FF97-087CC77A1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431996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F6627F8D-557C-C989-6B73-4EC3FE6F5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003285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79003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56A1C0D-8354-4EBB-BAC5-55B8932C331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67375" y="2385975"/>
            <a:ext cx="5680626" cy="245479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2CB2F7E1-9F23-D397-D992-8D69FD51E1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CA2385B-8506-2D5D-F07B-2E09284ADD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368BEC8-7387-5B4D-7CCA-4C8B0CE3337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95E810B7-3620-D906-C0C4-97BC02CE6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F1124C05-E6B0-DDED-8F57-17508F5D8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AC47281E-14E9-4F7A-156F-6A77FE744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AFCD36A2-457D-5843-DE05-EAE43B17D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11715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513B916-63AB-A388-7882-766F60A6E4B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00649" y="2258568"/>
            <a:ext cx="6147351" cy="355701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22DB2-1C39-84E4-0FE0-A2F296AF50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DD7F3D-2965-DB48-7373-4FBBF68B0A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1BDB344-D893-6274-41D1-D5E6DA9282DA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30682207-BEA6-1CC7-B6FF-820FE21D9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90806" y="0"/>
            <a:ext cx="401193" cy="39773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001EA4F1-77C1-276D-08ED-B686A2670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92033" y="397734"/>
            <a:ext cx="399377" cy="40026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4B00C23-DE19-2EC5-068B-4FBE8A2E4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92050" y="0"/>
            <a:ext cx="401193" cy="39773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67A03CBB-1F42-A2CB-AE12-A7B11C168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90806" y="797994"/>
            <a:ext cx="399377" cy="40026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88597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109587"/>
            <a:ext cx="4145582" cy="463882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E45B5BB-1826-D3AB-22C7-5A160F6D107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19699" y="1109587"/>
            <a:ext cx="6128301" cy="4638825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3427F-794A-5F66-49D6-54CFCA2913A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98473E-336E-B13F-2690-DA45206C89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B3D79-D6C0-B872-9C9F-86900C2B6083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FF662FE3-8DEC-6672-AB7C-3EB25539D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2" y="0"/>
            <a:ext cx="431229" cy="42751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4FE3D795-418D-1CFF-7D7B-61B867947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30578" y="427511"/>
            <a:ext cx="429278" cy="430227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49AF0560-4C26-5021-7336-24E0BBFD9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58556" y="0"/>
            <a:ext cx="431229" cy="42751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310526FF-AF06-7908-5126-67880AE66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50" y="857739"/>
            <a:ext cx="429278" cy="430227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00864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22D5403-D428-6D60-B735-641C0CE3ACA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219699" y="877457"/>
            <a:ext cx="6128301" cy="494066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9FE67-9C10-4AC5-7AE5-D720C34F5C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F1751D-4268-7C4C-9272-15243170DB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E12790-A345-6FB8-B114-DFC78AB292F7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01788450-E182-A40F-B153-45B57049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7A46BB82-91CD-56DD-D57B-19FC1EE1E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708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1CC7238A-D2BC-B9DF-D479-D4DBB26BD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57472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064613E-7729-DDB1-C84F-F320364DC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334527" y="0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A432B79C-CB19-6360-5BA9-72FBDF13C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62291" y="422716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64847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9B5BB62-1676-802D-28CA-B06F5C2C949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619625" y="831918"/>
            <a:ext cx="6728375" cy="5171363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B616CCD-D701-115B-BB1B-C182994067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F643B98-6E2D-806D-A578-B5CF198C6A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B716E9F-8D35-9090-39B7-A4E34B7FF90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E997D301-30B0-BF10-46FB-ADBABF36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53196826-9F2A-FE50-5F19-F64F9F72A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33EA388E-880F-C7E5-E2E5-D90A7662F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F63E94EF-2901-1535-5D14-9F1233BF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89801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4983704-B583-1052-563A-B53363B74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399" y="4540250"/>
            <a:ext cx="7833895" cy="86995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4DABCCA-E2E8-7FB3-9E94-2D5CBC433A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400" y="5731072"/>
            <a:ext cx="2127250" cy="26670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algn="l">
              <a:lnSpc>
                <a:spcPct val="120000"/>
              </a:lnSpc>
            </a:pPr>
            <a:r>
              <a:rPr lang="en-US" altLang="zh-CN" sz="1600"/>
              <a:t>Presenter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560C90-A64D-EA57-C250-7F6B5C62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744C9-267E-88FA-6A9B-D9965A1C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68B97-7F5A-074A-AA5F-405C1C9A90B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92430EE9-AA9B-55F5-E9EB-2477BBEC5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86" y="1352403"/>
            <a:ext cx="2338939" cy="415319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C7710BA9-6D74-7E0A-A6C5-03915DAC3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75333" y="1772376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71C9C084-8011-DA6C-04F3-93DAB6DE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751830" y="4622442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C3458FEB-30A1-907F-9C24-4DB1C688A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172026" y="4622442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A4B7D57A-D0D1-0C35-57C7-0CBB2D3DD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5529" y="1352403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330337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669" y="1028700"/>
            <a:ext cx="5783531" cy="25641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884089"/>
            <a:ext cx="3710549" cy="361792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CEA338A-52D9-0816-CAB3-FE7C85C1B6E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87669" y="3724275"/>
            <a:ext cx="5783531" cy="2093842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4FCEBF4-A201-29D0-0511-FF3BAD45898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CEC21B3-BB52-2743-D2A3-D05704BF48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2DFE063-623F-4A4C-D225-E3BC57C2D65D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D0761C03-82B7-8061-6D98-03110525E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AC4381C4-E2B3-2C2D-6058-129ADD63D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5FBDCDFF-CE22-1BF5-A139-19CBC1B86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1D80EB8-1E31-D433-19FB-D564A1A4B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817280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28" y="1467469"/>
            <a:ext cx="5976078" cy="1741243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FE79FA3-EB7B-08A9-30C4-84F82ED3EB8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164829" y="3428999"/>
            <a:ext cx="5976077" cy="238911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CEF7B94-8DF5-CD59-61D5-3089382676E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4CF5E1F-98F4-D429-818E-9D44CFA3E3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22A3235-521E-4C45-CDC3-6698C386574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5336" y="1467469"/>
            <a:ext cx="2659081" cy="4320000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AEB61E72-1084-D791-0662-FC100A43B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C1C729B3-1B41-5507-CBAC-58E69275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45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DD336441-2E54-E218-F16A-B0ECE84AE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431996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5884BEB0-5C9E-8AE1-4760-285A440E1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003285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866433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9720A26-C873-5C29-E72D-90F3B1CB321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490001" y="1895475"/>
            <a:ext cx="6845169" cy="3922642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8505280F-C00B-D852-D936-3C62B327FA1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649DE42-A034-6938-4645-DADFDF1A59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3716C51-B5CA-9A24-279D-F2F076975B91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7F3807AB-A960-C1FA-B9B5-5323E912F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D00BC8B3-50EE-3DC1-51C9-B5585196D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011860CD-6625-E573-D0AB-DD780DDB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F15E657D-9708-6AD2-41B6-BCE5D3F9A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50155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0" y="1320799"/>
            <a:ext cx="4030964" cy="242570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A31E21B6-315E-0EE4-C02E-A0648CAB508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190891" y="3914775"/>
            <a:ext cx="4030963" cy="180229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76543" y="1320799"/>
            <a:ext cx="5030611" cy="439627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8964B-53EF-958B-94E5-11C4DD04DA0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77FF109-7F0F-4A2E-9FA3-C6EABE92F2D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9D5FAC-A9EF-AE3D-A67A-DB8A3E688775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6530E643-5E7C-7FB1-4446-DF0D50DAB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33D1D9F1-47C9-B6B1-B30A-198D9FE7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708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9551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72E3C85-5B78-070D-0E85-F61C36C6DE2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85613" y="2505074"/>
            <a:ext cx="4349557" cy="349820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E81AE97C-0D8A-97CD-143B-4E873DF8D4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D6DCA34A-BD0C-B4B3-3A81-BC2314E693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D8F7D4F-C51A-2B0B-3320-9FFF5DEF75C2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913B7FA-DF66-9A42-9196-7AD2A8E70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AFF422F5-A586-964B-51D9-B6E8BCE80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5D2898C3-C59B-1BEB-28CF-DD2150F0E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7900C280-B9AD-55EC-A2F2-5BF54961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88414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70DBB60-4744-4506-B04A-029A56CA366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63" y="2505074"/>
            <a:ext cx="4349557" cy="349820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FB3F20AB-D164-609C-9D26-6BE8679C14A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E316387-4B77-3018-C8D4-20B9C9A4F7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C9441A4-CAF7-5B2A-2ADE-FC2E43652527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5ED2DB15-A178-88C7-5262-D5BF96969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761A9A58-8325-8CF2-D7A3-B44FA3E2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45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F55789C7-6AFB-B4A6-ADA1-CA1E7D5BD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431996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BF7BEB2F-49A2-5201-C771-B110DEB1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003285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05943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B8BE4E3-0A8E-B7FF-17E3-5F829F6F7B1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25065" y="1962150"/>
            <a:ext cx="4510106" cy="4041131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BE74478-B59C-F28B-B6EC-90D5793F31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5A0F753-A2C8-3093-4545-3E25F7C420C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C5C86C9-7977-210C-FF76-5D76368777C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5FC2361-0921-A5EE-A48C-3AE54D6F1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FFDD853F-6E3C-53A6-7449-4BF464A4C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2B35B4EF-EFBB-90E4-C362-B0E484C4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12EA2A9A-71AC-7D92-AA4D-2E791ED6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27074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C1E2C21-EE4B-2C8B-7CB9-35AD1DFBB81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73491" y="1971674"/>
            <a:ext cx="4571999" cy="403160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D8EF016-30D8-AA3C-015A-9589348E6EF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A0C6602-1676-63D6-1D45-CB08F670860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B99027E-21B7-3B09-FAEC-51F2F6D9436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DE6F2C8-E586-9C4B-CC6E-8B149A29B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2C0B3833-ED9E-3D8F-8DE7-0EF738885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C0B80A75-F7DC-AECC-C696-A3DCFAD3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24644226-D2C8-98C1-9FFC-9F9CEDB3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22625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68866772-5D8C-7D5B-603A-E01C3829C24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946432" y="2524125"/>
            <a:ext cx="3388738" cy="3479156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0856071-9E72-6DF2-24DA-6DDD1D79073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8681BCF4-A353-2281-3C52-1E845F1D2C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5B11221-490C-0DC9-8606-B7DFB7A2F599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18744F2A-4738-CC83-ECD1-CF75C356A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4623F3AC-8D7A-9C6C-3513-8FF1E16B4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A13E313C-E903-EF50-5599-0068431AE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7D438454-D855-FBEA-6F68-E21B6174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66170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E80394F-C876-E714-3A69-F59CC53100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56823" y="2495550"/>
            <a:ext cx="3388745" cy="3507731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7C25AF93-C1B3-16E8-C0D6-0020B156A6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9154FF2-CCF0-894A-78AD-CCE657F16A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C4A122A-B87C-0622-0330-09EB9AC986A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1C31CA3-9481-9C28-BA6D-C5B25DFD6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E8DEDD24-7A3F-101A-D9B9-BC14A2532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CDC830B8-4070-6414-56D5-754C22B5D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48221A83-6D02-160E-DC65-A7888C470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10849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ctr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E36AD52-10AA-8FF2-9DBD-006BB4149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4068762"/>
            <a:ext cx="7620000" cy="947738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B9CFCA-5141-8256-021F-92BB3135FF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125" y="5676900"/>
            <a:ext cx="2317750" cy="2667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600"/>
              <a:t>Presenter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B9120-E38E-CE16-47F0-8F3DC507A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04969-9E31-5ADB-27D8-169E092A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9EEE4-FE5A-9A5A-EB28-51E4823454B7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8DD2050-C149-DC86-FA33-E64001825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C1A9F0B7-7647-0A46-600F-093B3C3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B7E9B1FA-8FCD-502C-664D-87E4130B7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C0313B8D-267E-4E67-9BB2-73FFF5738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6802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345FCE3-693B-9463-54D7-0D1001E3775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73454" y="3009900"/>
            <a:ext cx="3273552" cy="2993381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D3ACBF-734F-AE25-9603-59B9EBFEC3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6ACF095-08CC-B967-EAF6-461C7D6FA7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87C7E7D-1817-9262-B005-EB5E3734C1C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BF1DE08-0842-0E3E-8231-68FD0BB71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2C58A66E-429E-1DA0-6F92-1617CE0BB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71DA3FA5-CE31-5A8A-E3BB-7F74B5338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3696DE3F-0564-CCBB-8009-781ACB372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77113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4EA3A98-C5E3-B2CD-9EFA-62B317B0BCF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8800" y="4509559"/>
            <a:ext cx="5696373" cy="1516522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58A34-E3F0-8B8A-BCFB-8358498FC20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0300A-4E7A-2EDB-59D2-1CB0DA1006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B06D6A-CC2F-C84A-C8E6-8CE8C62B6197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7CA0D19C-970E-A781-D287-30B0BFD98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5B2C7366-AEAB-C81B-8135-B3607F496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AE621B01-C155-8ABE-4692-F3D9CBECB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06198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92DBEFC-CE96-296C-F6BD-DA8A229B49F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971926" y="3785800"/>
            <a:ext cx="7363248" cy="2240281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FBC6B-537B-DB90-4A5A-5A8D081296A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70822BA-F7DF-D952-F905-8B49D67C88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0DC4AA-2D43-DFEB-33A4-3DB62C2B2AF0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7C675A4C-482A-AB12-4B1E-BD0B580F4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11FC9B7C-6843-C1E4-D432-4CADCA89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58AA8C0-7CA2-E4C7-E229-75A563253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6188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B250CB0-816D-4BD3-B674-5CF861DACCD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10026" y="824389"/>
            <a:ext cx="7337974" cy="224780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215D636A-1DE5-272B-114F-84F7EF0D97A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6768F1E-5D7B-152B-B6A1-4925F25D34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E2C08477-322B-6E2E-FD4D-5289E084598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5C381C5-01BE-F8A2-36AD-180115739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36B65BB7-D378-0ECA-A109-4CC2BB36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FEB09A4-E771-AF7D-C489-A1F87985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498F6B0F-FE97-F1CA-4FE0-F8CDBBBCA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682176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8F81365-87E5-251B-1BCF-ABF6619D4CB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219950" y="2081048"/>
            <a:ext cx="4158013" cy="3945033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AF5F04F-3552-0155-4200-E7A1C4EFAB5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AB6C59A-71D8-22D7-CE98-1DDAF46D2A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B553B0B-2158-2C4D-C27C-A2D2B55F9A7D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72655BF5-7AA7-4039-DC01-2AEA1413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770227A5-2556-848F-9137-2A55DE728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DD5B85F0-622A-57B2-715A-66B3AF0AA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2C03148-53E0-2169-1532-E2E4B4195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28262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18A94AB-7FF2-4DBC-2B05-B19E76917E4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8800" y="852884"/>
            <a:ext cx="5696373" cy="517319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61C7FBB2-8AD5-E6A9-791C-CE7DA966EC6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4309A19-5C82-3309-2A28-547A4E7EAE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4D373E6-1C6D-8642-5490-D3B1F9F41D2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473A0C8E-77D0-D5C8-307B-938157217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853E42F0-47C8-3EB7-1F19-F750A4801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E2F9F7F0-85E0-B87D-444C-C2361D332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9F9E29C1-F3F8-A591-16E9-2B7A137D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91144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657603" cy="149570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FA52BEC-7ABC-50F9-535E-F0C3BE9893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657726" y="831919"/>
            <a:ext cx="6677448" cy="5152355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E123173-E773-532C-8CA5-400A6815435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CE1EE5A-6450-C886-E63C-4D2E9F5F0F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D1CC321-2957-0400-79AD-699C25EDFF9B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653F13E-2E6C-4DEC-51C1-AC1142651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B5FF15E2-F953-F376-A1FD-4F85C5A9A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E9E4F101-61A5-5CE5-F69B-1EBC00B9F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F5CBF912-5007-F0D7-FEDB-0AAACC658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14828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7566C-1DB3-3053-2D65-3353F53A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C67142C-CD26-C72B-6EA2-E6A713FE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F084B0-A6AE-6292-8F5C-7E786E2330DC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727DF714-C121-7D10-E524-F558DCE25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EF42BA3-468C-2222-DED4-2658FD4EC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2344784D-4A93-9D44-F60E-ECA2165A0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86508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B175625-28E2-7846-AD8B-E2BBAFA3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2E075ED2-332A-D37B-CD4C-EA172485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00DC182-9551-1CCF-EA40-A9AF88711969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651EF77C-884C-E95D-2E87-346463DC0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7B00D3FB-6E6F-D7BB-BA5C-536657B29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155AE513-87FB-0260-2E5B-F2B0C90A8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FA5F7C82-7362-042D-3AB6-62465CF33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37427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8517417-50F3-3145-756F-4329495F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01B9B22-62B7-A5FB-8C81-A533C121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4932EF6-F6A7-A4CA-3842-3D63A1E830D1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6461C7F-0799-5184-39D8-D6CF9CB69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1AB745B1-1B39-DCB5-CAC0-E02861EC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E58E144-4CEE-6B86-8095-3B46EB993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297A7982-7C87-B89D-0F9A-1D024915B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599743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 descr="A person in a yellow sweater is writing with a blue pen at a desk, with colorful sticky notes and a calendar on the wall behind.">
            <a:extLst>
              <a:ext uri="{FF2B5EF4-FFF2-40B4-BE49-F238E27FC236}">
                <a16:creationId xmlns:a16="http://schemas.microsoft.com/office/drawing/2014/main" id="{04CD25B5-7E35-A0A0-4AAE-9BE1A85EE2B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-9625"/>
            <a:ext cx="12192000" cy="4572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838150"/>
            <a:ext cx="11149965" cy="78638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DAD88DE-3BF6-67A2-120C-857D25673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59" y="5702288"/>
            <a:ext cx="8624129" cy="42705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6201C7-6FBA-D43A-E82E-228F01096EB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9341" y="5702288"/>
            <a:ext cx="2396383" cy="427050"/>
          </a:xfrm>
        </p:spPr>
        <p:txBody>
          <a:bodyPr lIns="0" tIns="0" rIns="0" bIns="0" anchor="ctr"/>
          <a:lstStyle>
            <a:lvl1pPr marL="0" indent="0" algn="l">
              <a:buFontTx/>
              <a:buNone/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algn="l">
              <a:lnSpc>
                <a:spcPct val="120000"/>
              </a:lnSpc>
            </a:pPr>
            <a:r>
              <a:rPr lang="en-US" altLang="zh-CN" sz="180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28441-CA48-25FF-5FE1-39F3C36F71D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485ED-11CB-C644-3DC0-F0E848C79E7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DA443-8077-37E3-F841-2049B5CDE319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5756D65-7C24-CF09-54A3-91DC74A6B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4135326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09637255-2E56-FC74-9109-A3BC8AEE0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37255" y="4135326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86B62C6B-94C9-CB1E-C499-3150C5B45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17059" y="3708277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36021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5864E89-BB6D-F63B-20D5-0E9DEC66228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F025B81-7CF7-78BA-1674-18CF4DE476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23D931-6346-BB46-A603-5C7481EFE45C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76733AE5-0D5D-A6C7-9D11-033BA4AB8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309A476-4267-6CB4-13B1-8D2102BB5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E343934B-DBB1-E411-29F1-D4F47D1C4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A96F8A92-525B-C0D8-CE7E-E6EEF7AAC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88" y="85471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83653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605F54-6987-5B06-7D18-385EEFEEE5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095E3AF-7096-6917-C862-1471009732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B9F0A5-060E-CE98-CA0A-2FFDD32FB84B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763448F8-6FFE-99E6-1EC9-6E8BC4C94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C888063-E967-0D50-92DE-2034B012A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BA7E5103-84AB-E8CD-5150-A57DE1BA1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483C990-24B0-5FD0-A784-8BCF7C3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88" y="85471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44835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29043"/>
            <a:ext cx="10652760" cy="113385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39A2652-0965-F6B5-998E-C6EC1B9B6A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C9A8381-0C69-883F-03D9-9538D02E4A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EA39D9-C31E-649F-A5D9-FC2D4FBB0D46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63508BFF-967B-7F9C-3CCA-964277E91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1E38BD0-21B6-FA26-3444-7A989E773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929281-B727-BC89-C33C-8528BE54F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CBD4466-8AC5-BD1F-02CF-6D2B94267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88" y="85471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02734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E0A9585-A565-1E09-F363-A3DEA1CD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84C34B2-083C-67DC-0E99-BBF28970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783C94B-157D-363E-D14B-8143686ED985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7D366AB2-A7F4-A00A-3A7B-7396211E6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9FCA9424-B180-2655-AFED-3266DF551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6B0844FC-89AA-45F7-A714-E64A76774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0595B788-868A-7FA0-C709-CBA8A0C71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1879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980DDEE-7632-5B14-2A7D-F464069D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EFC7477-C7AB-0A53-28EC-B2442381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6BA9CEE-497B-FB1A-BD98-BCAB19CD214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B785004F-1ADA-1298-F7E0-485F06F79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B29BC594-7BEC-EA95-A133-62AECD003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B334FB5-4544-6AE6-65D1-7B0CA148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AEBDF47B-1697-98AE-5AB2-116A9418D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422547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lnSpc>
                <a:spcPct val="100000"/>
              </a:lnSpc>
              <a:defRPr sz="4400" b="1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752F6-9906-5EF0-9EBD-78264824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1C345E-2909-5A3B-3F9D-85DA8F334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3A358B9-2E33-0212-774A-0BEE4F1C0DF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9D72564-9320-8BDC-5429-4297A80AE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4582CBD-7728-C3BB-38BD-E6258C78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B2BC26B-9D23-6156-465F-97E28214C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26894E8A-9EF3-4D19-E4F4-E1A01D2F9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88" y="85471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05673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DF661-6990-4747-C277-61246E52EC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823" y="2147455"/>
            <a:ext cx="5143920" cy="387862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FE29D-91CF-B2DE-DEA2-75EF5BE788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1251" y="2147455"/>
            <a:ext cx="5143920" cy="387862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182AF1D-5CFE-B9F5-3337-E5B575C5EB0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85FD5EF-4D46-8AA7-AE04-64FE00AE2A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85744AF-3F93-372A-A9B2-90594BF4CD1A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CC48AFE3-82F7-4801-D20D-7CF473527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54B2C388-87FD-655A-2A84-89019A067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2D06BE1A-02B2-BE27-526E-ACEC6A91F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205F9FCA-7E9D-1601-F2B7-45FEA18C2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02415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55B0019-E601-A7C3-16B6-D9384E6F33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823" y="2863423"/>
            <a:ext cx="5143920" cy="316265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5346D32-CCA3-0C2B-EA94-34F543B3E3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1251" y="2863423"/>
            <a:ext cx="5143920" cy="316265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842E1163-D084-CFE8-91C4-8A5E0B945C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C35327D-7E30-F96B-2813-5DEACA25381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EE915EA-3D19-3199-076B-D976C811E677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83838BE-9616-1EA8-0CAA-CE2B04CA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86683AC4-F6DB-94C2-AD96-26F92E109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0AEA82EC-B8F1-CB92-3134-784B6A5B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56806C72-68EE-29A0-AAA3-2780E2D6B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16548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01800"/>
            <a:ext cx="3567642" cy="36025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AC11847F-5B72-C042-167E-94C2B8781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29288"/>
            <a:ext cx="11335168" cy="42871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677568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3774ACF-453F-191A-8CC1-5062D32E9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7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24FE0305-D16E-A2B4-2416-317566F47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68" y="6021345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28330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01800"/>
            <a:ext cx="3567642" cy="36025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849777E-486A-1EE1-4DCC-7807B59343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09096" y="1336906"/>
            <a:ext cx="3029437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78450C3-9C1B-5B22-AE7F-83B461FBA2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9097" y="2238515"/>
            <a:ext cx="3029438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539111F-180A-37D3-EFC1-AABF8658EBC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434483" y="1330558"/>
            <a:ext cx="3029437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42939A1-742B-B657-0846-E84E08ACFF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4484" y="2232167"/>
            <a:ext cx="3029438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AB50A18-7321-5FD1-42D3-6E701DDF7AB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699156" y="3746037"/>
            <a:ext cx="3039377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1DD7BC4-1A61-78FC-EE2F-AE4309C375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9095" y="4648058"/>
            <a:ext cx="3039378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72A14645-19C8-2EFA-9685-56E6E108B72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24543" y="3746037"/>
            <a:ext cx="3039377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D6965213-DD73-73BF-B3D1-70B65D211C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34482" y="4648058"/>
            <a:ext cx="3039378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AC11847F-5B72-C042-167E-94C2B8781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29288"/>
            <a:ext cx="11335168" cy="42871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D0F390-488B-84A0-E155-B38935DD3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1335" y="1653641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9771D8-E91F-4141-E9EB-45FEF9EEF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1335" y="4059542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A72A46-086A-E4C6-3555-235740365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6722" y="1647293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5DB63E-048A-0C77-A82F-F71D245B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6722" y="4059542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3774ACF-453F-191A-8CC1-5062D32E9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7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24FE0305-D16E-A2B4-2416-317566F47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68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AFC9A4DA-3A9C-2881-43D7-C1B787FC84C5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677568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884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29554"/>
            <a:ext cx="5434584" cy="347523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6" descr="A desk with a calculator, documents, a smartphone, and a pen holder.">
            <a:extLst>
              <a:ext uri="{FF2B5EF4-FFF2-40B4-BE49-F238E27FC236}">
                <a16:creationId xmlns:a16="http://schemas.microsoft.com/office/drawing/2014/main" id="{ABFA94BE-E127-8C23-A23C-2E91D1FDB5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flipH="1">
            <a:off x="860889" y="1399070"/>
            <a:ext cx="4648035" cy="46480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4238" y="4731335"/>
            <a:ext cx="5240899" cy="1184585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C497256-245E-EC2A-B917-DEDA61B3F8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34238" y="6016625"/>
            <a:ext cx="2127250" cy="26670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algn="l">
              <a:lnSpc>
                <a:spcPct val="120000"/>
              </a:lnSpc>
            </a:pPr>
            <a:r>
              <a:rPr lang="en-US" altLang="zh-CN" sz="1600"/>
              <a:t>Presenter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8EEF3AA-A630-9D65-D67D-432EA12FE2C8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B0AD288-50C0-FC9F-DFF2-F33E76C91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0012F6B-7CD7-7D6F-0D9F-2BF6EC538CD2}"/>
              </a:ext>
            </a:extLst>
          </p:cNvPr>
          <p:cNvSpPr>
            <a:spLocks noGrp="1"/>
          </p:cNvSpPr>
          <p:nvPr>
            <p:ph type="sldNum" sz="half" idx="25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0C2D5054-A5B7-56F1-E3F8-365E2EC80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2278804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E942476-48A2-D607-B84B-FD88A7D3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29708" y="2719093"/>
            <a:ext cx="3915151" cy="3771393"/>
          </a:xfrm>
          <a:custGeom>
            <a:avLst/>
            <a:gdLst>
              <a:gd name="connsiteX0" fmla="*/ 3915151 w 3915151"/>
              <a:gd name="connsiteY0" fmla="*/ 0 h 3771393"/>
              <a:gd name="connsiteX1" fmla="*/ 3491071 w 3915151"/>
              <a:gd name="connsiteY1" fmla="*/ 0 h 3771393"/>
              <a:gd name="connsiteX2" fmla="*/ 3491071 w 3915151"/>
              <a:gd name="connsiteY2" fmla="*/ 3330059 h 3771393"/>
              <a:gd name="connsiteX3" fmla="*/ 0 w 3915151"/>
              <a:gd name="connsiteY3" fmla="*/ 3330059 h 3771393"/>
              <a:gd name="connsiteX4" fmla="*/ 0 w 3915151"/>
              <a:gd name="connsiteY4" fmla="*/ 3771393 h 3771393"/>
              <a:gd name="connsiteX5" fmla="*/ 3915151 w 3915151"/>
              <a:gd name="connsiteY5" fmla="*/ 3771393 h 3771393"/>
              <a:gd name="connsiteX6" fmla="*/ 3915151 w 3915151"/>
              <a:gd name="connsiteY6" fmla="*/ 0 h 377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5151" h="3771393">
                <a:moveTo>
                  <a:pt x="3915151" y="0"/>
                </a:moveTo>
                <a:lnTo>
                  <a:pt x="3491071" y="0"/>
                </a:lnTo>
                <a:lnTo>
                  <a:pt x="3491071" y="3330059"/>
                </a:lnTo>
                <a:lnTo>
                  <a:pt x="0" y="3330059"/>
                </a:lnTo>
                <a:lnTo>
                  <a:pt x="0" y="3771393"/>
                </a:lnTo>
                <a:lnTo>
                  <a:pt x="3915151" y="3771393"/>
                </a:lnTo>
                <a:lnTo>
                  <a:pt x="391515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2975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33" y="863598"/>
            <a:ext cx="5017040" cy="18130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2D9C35C-FE7A-2606-3BF7-0DD55FE91D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054095" y="2835696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AA255E-A9F7-64F2-4185-89F6B230D36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54096" y="3737306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38EEC2C-D0E1-7BF6-1F07-61A2FA4156C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054093" y="4544605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D113AFF-B32F-701A-C199-5993F526E2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54094" y="5446215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BB38F7B-AD18-9B5A-2040-A338BD98347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525097" y="1114908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756C2BDB-B9FA-A823-794C-40C06F2E5D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5098" y="2016518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319914AD-BD15-D5E8-214B-C0514EABB2A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525101" y="2835696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4E8AD6EB-E1C4-9DF7-5E39-F1AE37674A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5102" y="3737306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59DFA9A-949C-E801-CEB3-53DADD3E400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25099" y="4544605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084F1887-0950-B872-45A0-E42DC90567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25100" y="5446215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AFC5CB-6377-F1F8-D257-8B5480903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8" y="3426592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C4409F-782A-C9BD-37FF-F2C0AB50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6" y="5135501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F91057-1EA6-930F-A379-A9645B787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4" y="1705804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4A6F2E-6C27-C29A-8E76-227CDF4D4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392" y="3426592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760381-09C0-1651-094D-2E5E8BD72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390" y="5135501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696E249F-C7EB-0231-EA81-C6E82F1B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2F4E0AA4-270D-BB51-BA89-08B5EA19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A3C9FF1E-A0F4-D3AE-6CB4-5CF407A8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1C2BF18A-B722-B5FE-1AC8-E44F0580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2251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32" y="617759"/>
            <a:ext cx="10553138" cy="92349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2D9C35C-FE7A-2606-3BF7-0DD55FE91D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054095" y="1818747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AA255E-A9F7-64F2-4185-89F6B230D36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54096" y="2723284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38EEC2C-D0E1-7BF6-1F07-61A2FA4156C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054093" y="3344776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D113AFF-B32F-701A-C199-5993F526E2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54094" y="4249313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530C7-8376-4FE6-5A73-9B4E9D257C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54093" y="4881064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B61E22B-AF0A-C90B-8B8C-B2C63BE626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54094" y="5785601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BB38F7B-AD18-9B5A-2040-A338BD98347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525097" y="1818747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756C2BDB-B9FA-A823-794C-40C06F2E5D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5098" y="2723284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319914AD-BD15-D5E8-214B-C0514EABB2A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525101" y="3356655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4E8AD6EB-E1C4-9DF7-5E39-F1AE37674A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5102" y="4261192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59DFA9A-949C-E801-CEB3-53DADD3E400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25099" y="4882684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084F1887-0950-B872-45A0-E42DC90567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25100" y="5787221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AFC5CB-6377-F1F8-D257-8B5480903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8" y="3947551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C4409F-782A-C9BD-37FF-F2C0AB50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6" y="5473580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F91057-1EA6-930F-A379-A9645B787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4" y="2409643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4A6F2E-6C27-C29A-8E76-227CDF4D4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392" y="2409643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760381-09C0-1651-094D-2E5E8BD72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390" y="3935672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696E249F-C7EB-0231-EA81-C6E82F1B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A3C9FF1E-A0F4-D3AE-6CB4-5CF407A8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1C2BF18A-B722-B5FE-1AC8-E44F0580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34779-527A-5D76-E4D2-BEEF319A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390" y="5471960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8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667" y="692150"/>
            <a:ext cx="7450900" cy="14251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776666E-7119-B52E-FB68-3B3762183B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60428" y="2247809"/>
            <a:ext cx="7173139" cy="613318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A452D41-C9BA-952A-1233-7B2AFD8E1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0428" y="2932209"/>
            <a:ext cx="7173141" cy="52026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BE004D1-5250-D529-63E8-D7A6A2F7490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160428" y="3626741"/>
            <a:ext cx="7173139" cy="613318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86CD502-5D37-1384-6492-19F8B23360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60428" y="4311141"/>
            <a:ext cx="7173141" cy="52026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0316264-A121-B24F-98A5-242A5231F5F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160426" y="5007045"/>
            <a:ext cx="7173139" cy="613318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25B7BE60-7193-978E-6A88-D93FDB6BCF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60426" y="5691445"/>
            <a:ext cx="7173141" cy="52026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B9C2D-EF70-4793-0770-45AB789DE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2667" y="2623161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79DF8-EAB5-42E3-6949-8BF5D7FC7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2667" y="4002093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389006-92B2-44E1-05B9-63CEF740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2665" y="5382397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A8073F2C-75C1-4EFD-ACEF-2412096F0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616018" y="616016"/>
            <a:ext cx="2512194" cy="128016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id="{691DEB88-9026-FEE1-C106-50BC212B9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2512194"/>
            <a:ext cx="853043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E3EA5E87-295F-6B28-01CC-520C2033F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52399" y="2938198"/>
            <a:ext cx="427763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5B4F6E93-8D13-7176-E85D-E46C3846A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6520" y="3364202"/>
            <a:ext cx="427763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68135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142" y="685800"/>
            <a:ext cx="8024925" cy="13832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B1B3EBC-C7FD-69C9-A274-AE0B16E568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2901" y="2134478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2E5F29BF-A1AA-50E3-082A-4997EDAF0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2901" y="303608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F4D059E-B311-65A2-2D14-32C312C65A8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95999" y="2134478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08C1360-CA37-9A42-8D0D-FE5146D9A4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303608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CBF8A61-F268-DBEC-3A71-276133A030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52901" y="4217739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5628BB4-2617-B1EE-BE54-D48D731653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52901" y="5119348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232C023-22C2-15B5-1EA8-FAFD166590E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095999" y="4217739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199CD57-9C00-D521-A88E-4AF5244B9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5999" y="5119348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8F9830-6CB2-C6C4-A110-8AADF245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142" y="2727039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2ECF78-2347-7CD1-E87F-5E95BABA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140" y="4810300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40AB3A-8BC7-EDD9-9DBE-DF506490D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8240" y="2727039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8EAA15-F279-CDE3-F64F-03F2A2A00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8238" y="4810300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CA1CBF79-B5C7-F284-50BB-C0969F47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295822" y="616016"/>
            <a:ext cx="2512194" cy="128016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FEF8202E-3787-8182-81F2-347166F6D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8956" y="2512194"/>
            <a:ext cx="853043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83504BD9-659D-44DF-0F6B-2F024CB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11836" y="2938198"/>
            <a:ext cx="427763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C3024DBD-1AD0-300F-64F2-0ADCB8FBF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7715" y="3364202"/>
            <a:ext cx="427763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53662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564171"/>
            <a:ext cx="10504000" cy="1230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373297-846C-B4F3-2B4F-7AB97FC873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2963" y="2134478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F525C49-1EC6-C953-952A-9C0B673F92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2963" y="303608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4D0FE35-68B7-F8D6-CFD1-FA9AE7517FC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14263" y="2151448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2752734-4009-4317-3AF6-6A2D2B0A0F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4263" y="305305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0EE8E11-D9DD-B95E-ECD4-34947EE437F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42963" y="4244427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6DD13A8-A9ED-518F-C15C-F89B3B857A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2963" y="512104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ACCAAF8-2578-CDD3-CBDF-95070976770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814263" y="4244427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E07E49F-49EA-D6C8-1A6C-BCB77F0FEA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14263" y="512104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C3116-5FC4-6D3C-9771-11C3CF263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142" y="2727039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2B9F7-9DDE-CBEC-A4E9-73708DD5A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142" y="4833758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2B66F-2669-735B-E964-201CA9FBA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502" y="4833758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16373B-443E-532C-AC6E-284D76B5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502" y="2727039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8549BBA4-6413-3A72-0C74-141F22DB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7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02CCE8CB-4E12-C7A1-4E32-F87520F7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68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9A92CC1E-5AE9-0373-F587-CECEA0BE6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BD1FD142-EE87-E880-16AF-7C0BAA5A1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8350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ED6CC9D-1E5C-D330-5CD9-485C58B3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41175" y="3004398"/>
            <a:ext cx="784800" cy="784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74759C-61C1-FED5-2A8C-C5D3CD76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7671" y="3002349"/>
            <a:ext cx="784800" cy="78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4431B5-DD99-71D2-6D14-EBE9A5B4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44263" y="3950290"/>
            <a:ext cx="784800" cy="78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C6EF5-D5F7-A6AA-6C1D-F9BF9E689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5472" y="3950290"/>
            <a:ext cx="784800" cy="784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564171"/>
            <a:ext cx="10504000" cy="1230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6035-603A-F70F-118F-FC83CACBFE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1307" y="3016592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373297-846C-B4F3-2B4F-7AB97FC873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437" y="2147363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r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F525C49-1EC6-C953-952A-9C0B673F92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438" y="3048973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r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C16475F-7D04-6978-B09C-8CBA2E8755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7803" y="3014543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D5AC1D6-4159-2429-73E9-F8E5DA71D56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307544" y="2151213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DED373C-D520-D9F6-9244-C1F73ADC25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7545" y="3052823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5673F17-6226-04BC-206C-F63523AE4D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1307" y="3962484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F42C4EE3-A8A6-1B37-DA6B-13956FE630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9382" y="3889446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r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6576A4B-AB76-1DDB-B0B7-C9C24D5F54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383" y="4791056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r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D5317D-991E-1344-1A36-B0F5969698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7803" y="3962484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DF615FF-E36B-2394-D68D-256FA30A47F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318489" y="3893296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CC95B08F-877F-131A-AF95-391849EF25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18490" y="4794906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8549BBA4-6413-3A72-0C74-141F22DB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7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02CCE8CB-4E12-C7A1-4E32-F87520F7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68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9A92CC1E-5AE9-0373-F587-CECEA0BE6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BD1FD142-EE87-E880-16AF-7C0BAA5A1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3498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37B0EB-F14C-5109-A398-76A971A01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02934" y="2377981"/>
            <a:ext cx="786131" cy="7861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7C7831-094F-DC73-ABE4-58346EBE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02934" y="3330122"/>
            <a:ext cx="786131" cy="7861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7DA70C-C404-995E-82CC-B1CAF5DEA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02934" y="4276331"/>
            <a:ext cx="786131" cy="7861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AE0CA1-4B4A-1F9F-D817-EE7391752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02934" y="5221472"/>
            <a:ext cx="786131" cy="7861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564171"/>
            <a:ext cx="10504000" cy="1230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EB8CDDE-7062-F7C7-533A-0DA1D6C015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23731" y="2390840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CC87BA9-040D-417A-7068-4C09FF10C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32496" y="1813307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r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9518C1D8-FCEA-D90E-8BD0-37CE0ABCB8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2497" y="2714917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r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1CD6A-D944-23B5-CFA7-F82D8CBBC0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23731" y="3342981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AF26A924-72D6-0586-A600-24324D505F25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803482" y="2732050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3D40CBC9-BDEF-8DC3-976F-5B19A88111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03483" y="3633660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B41CC40-8BC9-AE2E-16F6-78BAB06C11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23731" y="4289190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0823E073-A7AB-E504-F4B0-2F50B06AF25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132494" y="3693652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r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062D47-A566-F3EE-0166-49A05CB8515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32494" y="4591538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r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7E5E086-4986-52F6-53FB-2CC51E3DF1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23731" y="5234331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79148521-054A-FDD8-BB08-0FCA3A47DB1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803482" y="4651530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81477D1-4074-4385-6007-BCDA998F1B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03483" y="5553140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8549BBA4-6413-3A72-0C74-141F22DB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7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02CCE8CB-4E12-C7A1-4E32-F87520F7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68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9A92CC1E-5AE9-0373-F587-CECEA0BE6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BD1FD142-EE87-E880-16AF-7C0BAA5A1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37046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9A771-3360-4848-8058-9B276218E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C0542-750D-FC8A-65A4-8612385F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7B329-1D46-AA3A-055D-010B0A72A11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485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4FD12B5-C08B-43C2-5F7C-4A28BC1E9D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610100" y="831919"/>
            <a:ext cx="6672962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BB5203DB-DA17-33CF-A295-FF44A678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74E1595-A81A-1E52-AAE8-D2DBC7A0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2E19276-C47C-E9F4-D239-56927281C561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EB1EA01-7484-3B83-FC1C-4E2EF8B3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323DC105-DFF8-5F1B-F380-BF0A6726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62DAC594-AD47-415E-86E0-31A1DD15E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306EBC57-7C1A-9AEC-B52A-63C69BA6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82897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5E64A7F7-28BB-5654-376A-7A7D528A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0437C5B-B26C-24D8-A8DA-B6DB447F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FCE7284-F893-7EA9-F6A5-BF2268D7B273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6ED5BD17-2EF7-5E4E-DBF9-911CFE3C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22634C39-C549-08B5-2FE0-966AF95D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AAEA0BD0-7286-BB32-CA93-F0152E676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82CA0F8-B7A8-D555-863E-E2FD09DF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42175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1354136"/>
            <a:ext cx="6045200" cy="311626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58EC3A8-5CCE-85FA-B884-EEEE2151C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399" y="4540249"/>
            <a:ext cx="6042025" cy="1363927"/>
          </a:xfrm>
        </p:spPr>
        <p:txBody>
          <a:bodyPr lIns="0" tIns="0" rIns="0" b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D62EC8-93A3-40EF-101F-50FBD2D5AD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400" y="6016625"/>
            <a:ext cx="2127250" cy="26670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algn="l">
              <a:lnSpc>
                <a:spcPct val="120000"/>
              </a:lnSpc>
            </a:pPr>
            <a:r>
              <a:rPr lang="en-US" altLang="zh-CN" sz="1600"/>
              <a:t>Presenter Name</a:t>
            </a:r>
          </a:p>
        </p:txBody>
      </p:sp>
      <p:sp>
        <p:nvSpPr>
          <p:cNvPr id="5" name="Picture Placeholder 6" descr="A desk with a calculator, documents, a smartphone, and a pen holder.">
            <a:extLst>
              <a:ext uri="{FF2B5EF4-FFF2-40B4-BE49-F238E27FC236}">
                <a16:creationId xmlns:a16="http://schemas.microsoft.com/office/drawing/2014/main" id="{A4C2926A-B086-77E7-6749-96E15205D1B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800956" y="1509621"/>
            <a:ext cx="4535049" cy="453504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20C734-CA33-6E49-8DC7-58412A53CE9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AF6CF-C42D-7D83-ED28-050993A06F5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73787-AD5F-AE86-8867-8BABB73AD9C7}"/>
              </a:ext>
            </a:extLst>
          </p:cNvPr>
          <p:cNvSpPr>
            <a:spLocks noGrp="1"/>
          </p:cNvSpPr>
          <p:nvPr>
            <p:ph type="sldNum" sz="half" idx="25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0E59924-35CD-287B-17A2-484E741FB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2278804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CB918F-9B11-F269-BA0F-2847E01A7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47140" y="2719093"/>
            <a:ext cx="3915151" cy="3771393"/>
          </a:xfrm>
          <a:custGeom>
            <a:avLst/>
            <a:gdLst>
              <a:gd name="connsiteX0" fmla="*/ 3915151 w 3915151"/>
              <a:gd name="connsiteY0" fmla="*/ 0 h 3771393"/>
              <a:gd name="connsiteX1" fmla="*/ 3491071 w 3915151"/>
              <a:gd name="connsiteY1" fmla="*/ 0 h 3771393"/>
              <a:gd name="connsiteX2" fmla="*/ 3491071 w 3915151"/>
              <a:gd name="connsiteY2" fmla="*/ 3330059 h 3771393"/>
              <a:gd name="connsiteX3" fmla="*/ 0 w 3915151"/>
              <a:gd name="connsiteY3" fmla="*/ 3330059 h 3771393"/>
              <a:gd name="connsiteX4" fmla="*/ 0 w 3915151"/>
              <a:gd name="connsiteY4" fmla="*/ 3771393 h 3771393"/>
              <a:gd name="connsiteX5" fmla="*/ 3915151 w 3915151"/>
              <a:gd name="connsiteY5" fmla="*/ 3771393 h 3771393"/>
              <a:gd name="connsiteX6" fmla="*/ 3915151 w 3915151"/>
              <a:gd name="connsiteY6" fmla="*/ 0 h 377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5151" h="3771393">
                <a:moveTo>
                  <a:pt x="3915151" y="0"/>
                </a:moveTo>
                <a:lnTo>
                  <a:pt x="3491071" y="0"/>
                </a:lnTo>
                <a:lnTo>
                  <a:pt x="3491071" y="3330059"/>
                </a:lnTo>
                <a:lnTo>
                  <a:pt x="0" y="3330059"/>
                </a:lnTo>
                <a:lnTo>
                  <a:pt x="0" y="3771393"/>
                </a:lnTo>
                <a:lnTo>
                  <a:pt x="3915151" y="3771393"/>
                </a:lnTo>
                <a:lnTo>
                  <a:pt x="391515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94064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BD1D85E0-4E77-E90F-B8F2-FDEFE828375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7175" y="2847974"/>
            <a:ext cx="10435887" cy="328136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57D1C-CDC2-0E5D-67EA-B14368C82AC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0D4B17-6359-315B-E9E9-E55BB02E15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013EED-67B4-03D8-79CD-3FC93A0C4C15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D98746BD-760E-A84C-738A-E2024BE7B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tx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7A92588C-728C-AC98-0CBB-CDC6D09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31952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251456"/>
            <a:ext cx="10861675" cy="184202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19336D0-54B4-2AA8-29AE-C4D3A2D1971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25462" y="1028700"/>
            <a:ext cx="3657600" cy="24003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CB7DA-9AEE-6FA1-087D-DA71265B9DC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127E333-BC16-126E-3672-5F9DE9B4CF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2A9DAD-A20E-2993-8C88-487838E87FA0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08EE525-BA35-6816-DAD0-0CA759D8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335174" y="428708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30CC9933-AFEE-4AFD-2132-FF5A8D515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4236" y="-3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tx1"/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46289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18412-3738-E9A2-F4DD-CDD60FBC7FA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0B346E-048F-3002-6F84-0D7265B6FCE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566DC-DD77-AECA-A19F-397663A3DADC}"/>
              </a:ext>
            </a:extLst>
          </p:cNvPr>
          <p:cNvSpPr>
            <a:spLocks noGrp="1"/>
          </p:cNvSpPr>
          <p:nvPr>
            <p:ph type="sldNum" sz="half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674A01-4078-B7D5-B0F6-A66942F0B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251456"/>
            <a:ext cx="10861675" cy="184202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7B67F74-84C3-4C87-39A2-F4160715D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335174" y="428708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C8F16829-F829-2546-91E9-CE7CD44D7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4236" y="-3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zh-CN" alt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4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E91F16-1ECB-03CB-EDBA-67816D5092F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5735344" y="469430"/>
            <a:ext cx="6032576" cy="43936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43790D7-8F49-6362-2C15-0D2A18396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5344" y="4923140"/>
            <a:ext cx="6045200" cy="90466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5" name="Picture Placeholder 14" descr="A desk with a calculator, documents, a smartphone, and a pen holder.">
            <a:extLst>
              <a:ext uri="{FF2B5EF4-FFF2-40B4-BE49-F238E27FC236}">
                <a16:creationId xmlns:a16="http://schemas.microsoft.com/office/drawing/2014/main" id="{A6C00183-3017-A379-A605-4279744E29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2020" y="872259"/>
            <a:ext cx="4496227" cy="495554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E70ACA-83CC-8727-D6AB-DC18E3AB6E9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2C2D766-F93F-8D73-7081-45ED34B0F0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B436D7-B594-1611-FCBD-E13D78C7330D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18DA9E6-714B-8B49-FC71-2A3686BA5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0" y="4219388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4DACD4B-FDF2-BE97-FE71-B6B203433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29709" y="433710"/>
            <a:ext cx="3915151" cy="3771393"/>
          </a:xfrm>
          <a:custGeom>
            <a:avLst/>
            <a:gdLst>
              <a:gd name="connsiteX0" fmla="*/ 3915151 w 3915151"/>
              <a:gd name="connsiteY0" fmla="*/ 0 h 3771393"/>
              <a:gd name="connsiteX1" fmla="*/ 3491071 w 3915151"/>
              <a:gd name="connsiteY1" fmla="*/ 0 h 3771393"/>
              <a:gd name="connsiteX2" fmla="*/ 3491071 w 3915151"/>
              <a:gd name="connsiteY2" fmla="*/ 3330059 h 3771393"/>
              <a:gd name="connsiteX3" fmla="*/ 0 w 3915151"/>
              <a:gd name="connsiteY3" fmla="*/ 3330059 h 3771393"/>
              <a:gd name="connsiteX4" fmla="*/ 0 w 3915151"/>
              <a:gd name="connsiteY4" fmla="*/ 3771393 h 3771393"/>
              <a:gd name="connsiteX5" fmla="*/ 3915151 w 3915151"/>
              <a:gd name="connsiteY5" fmla="*/ 3771393 h 3771393"/>
              <a:gd name="connsiteX6" fmla="*/ 3915151 w 3915151"/>
              <a:gd name="connsiteY6" fmla="*/ 0 h 377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5151" h="3771393">
                <a:moveTo>
                  <a:pt x="3915151" y="0"/>
                </a:moveTo>
                <a:lnTo>
                  <a:pt x="3491071" y="0"/>
                </a:lnTo>
                <a:lnTo>
                  <a:pt x="3491071" y="3330059"/>
                </a:lnTo>
                <a:lnTo>
                  <a:pt x="0" y="3330059"/>
                </a:lnTo>
                <a:lnTo>
                  <a:pt x="0" y="3771393"/>
                </a:lnTo>
                <a:lnTo>
                  <a:pt x="3915151" y="3771393"/>
                </a:lnTo>
                <a:lnTo>
                  <a:pt x="391515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2B5D3330-70C1-37CF-8D22-BAF459ADF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8256" y="433710"/>
            <a:ext cx="440975" cy="43855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06000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E91F16-1ECB-03CB-EDBA-67816D5092F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656600" y="478859"/>
            <a:ext cx="5780382" cy="43936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A4A035C-5A23-A717-776A-3A8312AAE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400" y="4940300"/>
            <a:ext cx="5776582" cy="1017588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4" descr="A desk with a calculator, documents, a smartphone, and a pen holder.">
            <a:extLst>
              <a:ext uri="{FF2B5EF4-FFF2-40B4-BE49-F238E27FC236}">
                <a16:creationId xmlns:a16="http://schemas.microsoft.com/office/drawing/2014/main" id="{7941C6F0-1082-A975-460C-150A11F578A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 flipH="1">
            <a:off x="6632810" y="858935"/>
            <a:ext cx="4737811" cy="496853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E70ACA-83CC-8727-D6AB-DC18E3AB6E9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2C2D766-F93F-8D73-7081-45ED34B0F0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B436D7-B594-1611-FCBD-E13D78C7330D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4FBD0B6-3F8E-9BE9-5706-64F2B4624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91" y="4219388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F9602F-7F10-CD5B-8E33-183ECE8F5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847140" y="433710"/>
            <a:ext cx="3915151" cy="3771393"/>
          </a:xfrm>
          <a:custGeom>
            <a:avLst/>
            <a:gdLst>
              <a:gd name="connsiteX0" fmla="*/ 3915151 w 3915151"/>
              <a:gd name="connsiteY0" fmla="*/ 0 h 3771393"/>
              <a:gd name="connsiteX1" fmla="*/ 3491071 w 3915151"/>
              <a:gd name="connsiteY1" fmla="*/ 0 h 3771393"/>
              <a:gd name="connsiteX2" fmla="*/ 3491071 w 3915151"/>
              <a:gd name="connsiteY2" fmla="*/ 3330059 h 3771393"/>
              <a:gd name="connsiteX3" fmla="*/ 0 w 3915151"/>
              <a:gd name="connsiteY3" fmla="*/ 3330059 h 3771393"/>
              <a:gd name="connsiteX4" fmla="*/ 0 w 3915151"/>
              <a:gd name="connsiteY4" fmla="*/ 3771393 h 3771393"/>
              <a:gd name="connsiteX5" fmla="*/ 3915151 w 3915151"/>
              <a:gd name="connsiteY5" fmla="*/ 3771393 h 3771393"/>
              <a:gd name="connsiteX6" fmla="*/ 3915151 w 3915151"/>
              <a:gd name="connsiteY6" fmla="*/ 0 h 377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5151" h="3771393">
                <a:moveTo>
                  <a:pt x="3915151" y="0"/>
                </a:moveTo>
                <a:lnTo>
                  <a:pt x="3491071" y="0"/>
                </a:lnTo>
                <a:lnTo>
                  <a:pt x="3491071" y="3330059"/>
                </a:lnTo>
                <a:lnTo>
                  <a:pt x="0" y="3330059"/>
                </a:lnTo>
                <a:lnTo>
                  <a:pt x="0" y="3771393"/>
                </a:lnTo>
                <a:lnTo>
                  <a:pt x="3915151" y="3771393"/>
                </a:lnTo>
                <a:lnTo>
                  <a:pt x="391515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19D0C73D-F93A-5A6B-5C89-EC8FC5CA9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7852769" y="433710"/>
            <a:ext cx="440975" cy="43855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4042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E91F16-1ECB-03CB-EDBA-67816D5092F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3686476" y="2077397"/>
            <a:ext cx="7168298" cy="2031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9D347E0-792A-5E80-87D0-12F035F27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6474" y="4237195"/>
            <a:ext cx="7168299" cy="1017588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E70ACA-83CC-8727-D6AB-DC18E3AB6E9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2C2D766-F93F-8D73-7081-45ED34B0F0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B436D7-B594-1611-FCBD-E13D78C7330D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3BD3B82-4EEE-63B8-0322-AD8AD67E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2310063" cy="6858000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6BC6B37B-E720-B522-1D01-8ED48EF9C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196" y="426432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2B5D3330-70C1-37CF-8D22-BAF459ADF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F1805FA6-8298-F291-CE24-576994C4B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10062" y="6430951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6625098-E177-27B9-FFD9-614B8B574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89866" y="6430951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45466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1204"/>
              <a:t>Click to edit Master text styles</a:t>
            </a:r>
            <a:endParaRPr lang="en-US"/>
          </a:p>
          <a:p>
            <a:pPr lvl="1"/>
            <a:r>
              <a:rPr lang="en-US" sz="1204"/>
              <a:t>Second level</a:t>
            </a:r>
          </a:p>
          <a:p>
            <a:pPr lvl="2"/>
            <a:r>
              <a:rPr lang="en-US" sz="1204"/>
              <a:t>Third level</a:t>
            </a:r>
          </a:p>
          <a:p>
            <a:pPr lvl="3"/>
            <a:r>
              <a:rPr lang="en-US" sz="1204"/>
              <a:t>Fourth level</a:t>
            </a:r>
          </a:p>
          <a:p>
            <a:pPr lvl="4"/>
            <a:r>
              <a:rPr lang="en-US" sz="1204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half" hasCustomPrompt="1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‹Nr.›</a:t>
            </a:fld>
            <a:endParaRPr lang="en-US" altLang="zh-CN"/>
          </a:p>
        </p:txBody>
      </p:sp>
      <p:sp>
        <p:nvSpPr>
          <p:cNvPr id="8" name="Date Placeholder 7"/>
          <p:cNvSpPr>
            <a:spLocks noGrp="1"/>
          </p:cNvSpPr>
          <p:nvPr>
            <p:ph type="dt" sz="half" hasCustomPrompt="1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01/23/2025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hasCustomPrompt="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8950C38-3E77-AE3C-1D49-D1FC8532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200819"/>
            <a:ext cx="10858500" cy="827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07" r:id="rId3"/>
    <p:sldLayoutId id="2147483712" r:id="rId4"/>
    <p:sldLayoutId id="2147483721" r:id="rId5"/>
    <p:sldLayoutId id="2147483714" r:id="rId6"/>
    <p:sldLayoutId id="2147483722" r:id="rId7"/>
    <p:sldLayoutId id="2147483723" r:id="rId8"/>
    <p:sldLayoutId id="2147483719" r:id="rId9"/>
    <p:sldLayoutId id="2147483731" r:id="rId10"/>
    <p:sldLayoutId id="2147483732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716" r:id="rId40"/>
    <p:sldLayoutId id="2147483717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30" r:id="rId49"/>
    <p:sldLayoutId id="2147483725" r:id="rId50"/>
    <p:sldLayoutId id="2147483733" r:id="rId51"/>
    <p:sldLayoutId id="2147483726" r:id="rId52"/>
    <p:sldLayoutId id="2147483727" r:id="rId53"/>
    <p:sldLayoutId id="2147483724" r:id="rId54"/>
    <p:sldLayoutId id="2147483728" r:id="rId55"/>
    <p:sldLayoutId id="2147483729" r:id="rId56"/>
    <p:sldLayoutId id="2147483700" r:id="rId57"/>
    <p:sldLayoutId id="2147483701" r:id="rId58"/>
    <p:sldLayoutId id="2147483702" r:id="rId59"/>
    <p:sldLayoutId id="2147483703" r:id="rId60"/>
    <p:sldLayoutId id="2147483704" r:id="rId61"/>
    <p:sldLayoutId id="2147483661" r:id="rId6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chart" Target="../charts/char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24BFD-6D30-5A70-844F-CA99578E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Box, Im Haus, Text, Büroausstattung enthält.&#10;&#10;KI-generierte Inhalte können fehlerhaft sein.">
            <a:extLst>
              <a:ext uri="{FF2B5EF4-FFF2-40B4-BE49-F238E27FC236}">
                <a16:creationId xmlns:a16="http://schemas.microsoft.com/office/drawing/2014/main" id="{B41680F4-704A-7380-8DBA-1047B12ED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62" y="-996115"/>
            <a:ext cx="5226664" cy="929636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4A26CA1-4A23-56D2-B3FF-35C820A20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-2013130"/>
            <a:ext cx="7784592" cy="3635797"/>
          </a:xfrm>
        </p:spPr>
        <p:txBody>
          <a:bodyPr lIns="0" tIns="0" rIns="0" bIns="0">
            <a:normAutofit/>
          </a:bodyPr>
          <a:lstStyle/>
          <a:p>
            <a:r>
              <a:rPr lang="en-US" altLang="zh-CN" sz="4800">
                <a:latin typeface="Meiryo"/>
                <a:ea typeface="Meiryo"/>
                <a:cs typeface="Calibri"/>
              </a:rPr>
              <a:t>	   </a:t>
            </a:r>
            <a:r>
              <a:rPr lang="en-US" altLang="zh-CN" sz="4800" err="1">
                <a:latin typeface="Meiryo"/>
                <a:ea typeface="Meiryo"/>
                <a:cs typeface="Calibri"/>
              </a:rPr>
              <a:t>Zeitmesssystem</a:t>
            </a:r>
            <a:endParaRPr lang="en-US" sz="4800">
              <a:latin typeface="Meiryo"/>
              <a:ea typeface="Meiryo"/>
              <a:cs typeface="Calibri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040DE07-30E8-D610-CCC9-3F08AA949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7" y="5484828"/>
            <a:ext cx="8175117" cy="1209886"/>
          </a:xfrm>
        </p:spPr>
        <p:txBody>
          <a:bodyPr lIns="0" tIns="0" rIns="0" bIns="0">
            <a:normAutofit/>
          </a:bodyPr>
          <a:lstStyle/>
          <a:p>
            <a:r>
              <a:rPr lang="en-US" altLang="zh-CN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Julian, Tilo, Max, Simon, Nora</a:t>
            </a:r>
            <a:endParaRPr lang="zh-CN" alt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fik 11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AE511BA3-F5F3-7B3C-68C6-DAE66406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000" y="6318000"/>
            <a:ext cx="81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6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93F41E-BE05-E242-BD80-49991A5D5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2118423"/>
            <a:ext cx="8229600" cy="2621154"/>
          </a:xfrm>
        </p:spPr>
        <p:txBody>
          <a:bodyPr anchor="b">
            <a:normAutofit/>
          </a:bodyPr>
          <a:lstStyle/>
          <a:p>
            <a:r>
              <a:rPr lang="en-US" sz="6600"/>
              <a:t>Aufbau </a:t>
            </a:r>
            <a:r>
              <a:rPr lang="en-US" sz="6600" err="1"/>
              <a:t>unseres</a:t>
            </a:r>
            <a:r>
              <a:rPr lang="en-US" sz="6600"/>
              <a:t> </a:t>
            </a:r>
            <a:r>
              <a:rPr lang="en-US" sz="6600" err="1"/>
              <a:t>Geräts</a:t>
            </a:r>
            <a:endParaRPr lang="en-US" sz="6600"/>
          </a:p>
        </p:txBody>
      </p:sp>
      <p:pic>
        <p:nvPicPr>
          <p:cNvPr id="4" name="Grafik 3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6240DCCD-7E6D-06E4-EC58-7B24E5D68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5" name="Grafik 4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6D6567A4-28EE-64B4-A3A1-E708C4DED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6" name="Grafik 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09AE7F2B-4A92-77DF-9692-B3AD6A484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7" name="Grafik 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A04C5235-98CA-CE7D-DE67-DB0416E3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DD2D184-9379-DE18-8499-276279C60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C19BD14A-8E1E-C8D7-1704-62A3B54C5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1" name="Grafik 10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0CFF0F15-A96E-CAF0-6D02-24889A59B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17" y="6318000"/>
            <a:ext cx="81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0FCA9-48C6-A7A5-C98E-E7664EF3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200"/>
              <a:t>VIDEO</a:t>
            </a:r>
            <a:endParaRPr lang="en-DE" sz="5200"/>
          </a:p>
        </p:txBody>
      </p:sp>
      <p:pic>
        <p:nvPicPr>
          <p:cNvPr id="5" name="Grafik 4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B9FFDC3F-1A2B-F913-22E0-0CA3F7880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6" name="Grafik 5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C265C40E-01A8-43EA-D338-B5693E1D0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7" name="Grafik 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36C6727-47D4-35CA-47A7-4C8B9EAD7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092DD23-F3A3-E4C3-794D-DE21F941A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2515CFB9-D62C-5C02-642D-45047AAD4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0" name="Grafik 9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5FD6F981-0BF5-AD16-9FF0-FD05948EB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69" y="6318000"/>
            <a:ext cx="810000" cy="540000"/>
          </a:xfrm>
          <a:prstGeom prst="rect">
            <a:avLst/>
          </a:prstGeom>
        </p:spPr>
      </p:pic>
      <p:pic>
        <p:nvPicPr>
          <p:cNvPr id="11" name="Grafik 1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FDC8E7C9-35E3-9CCA-6A48-28B84676F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4" name="Zusammensetzung Farbe (1)">
            <a:hlinkClick r:id="" action="ppaction://media"/>
            <a:extLst>
              <a:ext uri="{FF2B5EF4-FFF2-40B4-BE49-F238E27FC236}">
                <a16:creationId xmlns:a16="http://schemas.microsoft.com/office/drawing/2014/main" id="{6884D5E4-CCE9-5049-FFAF-5BB9B3E47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lum/>
          </a:blip>
          <a:srcRect l="17592" t="25956" r="29262" b="7671"/>
          <a:stretch/>
        </p:blipFill>
        <p:spPr>
          <a:xfrm>
            <a:off x="4476479" y="831919"/>
            <a:ext cx="7225993" cy="51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BA41E-56A0-BA4E-63F0-E22890ECB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9157" y="-1018716"/>
            <a:ext cx="5434584" cy="347523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800" b="1" kern="1200">
                <a:latin typeface="+mj-lt"/>
                <a:ea typeface="+mj-ea"/>
                <a:cs typeface="+mj-cs"/>
              </a:rPr>
              <a:t>Was </a:t>
            </a:r>
            <a:r>
              <a:rPr lang="en-US" sz="4800" b="1" kern="1200" err="1">
                <a:latin typeface="+mj-lt"/>
                <a:ea typeface="+mj-ea"/>
                <a:cs typeface="+mj-cs"/>
              </a:rPr>
              <a:t>ist</a:t>
            </a:r>
            <a:r>
              <a:rPr lang="en-US" sz="4800" b="1" kern="1200"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err="1">
                <a:latin typeface="+mj-lt"/>
                <a:ea typeface="+mj-ea"/>
                <a:cs typeface="+mj-cs"/>
              </a:rPr>
              <a:t>ein</a:t>
            </a:r>
            <a:r>
              <a:rPr lang="en-US" sz="4800" b="1" kern="1200"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err="1">
                <a:latin typeface="+mj-lt"/>
                <a:ea typeface="+mj-ea"/>
                <a:cs typeface="+mj-cs"/>
              </a:rPr>
              <a:t>Mikrocontroller</a:t>
            </a:r>
            <a:r>
              <a:rPr lang="en-US" sz="4800" b="1" kern="120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8" name="Grafik 7" descr="Prozessor Silhouette">
            <a:extLst>
              <a:ext uri="{FF2B5EF4-FFF2-40B4-BE49-F238E27FC236}">
                <a16:creationId xmlns:a16="http://schemas.microsoft.com/office/drawing/2014/main" id="{5428B3F3-8E11-1D2E-9B7D-6E04487DC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89" y="1399070"/>
            <a:ext cx="4648035" cy="4648035"/>
          </a:xfrm>
          <a:prstGeom prst="rect">
            <a:avLst/>
          </a:prstGeom>
        </p:spPr>
      </p:pic>
      <p:sp>
        <p:nvSpPr>
          <p:cNvPr id="13" name="Subtitle 3">
            <a:extLst>
              <a:ext uri="{FF2B5EF4-FFF2-40B4-BE49-F238E27FC236}">
                <a16:creationId xmlns:a16="http://schemas.microsoft.com/office/drawing/2014/main" id="{528FE534-CF17-D197-EFFA-0E257B091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212" y="2610382"/>
            <a:ext cx="5240899" cy="1184585"/>
          </a:xfrm>
        </p:spPr>
        <p:txBody>
          <a:bodyPr>
            <a:noAutofit/>
          </a:bodyPr>
          <a:lstStyle/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Minicomputer</a:t>
            </a:r>
          </a:p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Programmierbar</a:t>
            </a:r>
          </a:p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Versorgt Bauteile mit Strom</a:t>
            </a:r>
          </a:p>
          <a:p>
            <a:endParaRPr lang="de-DE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F1603FB4-F3B5-6C2A-A02C-E3F553068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4" name="Grafik 3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2F507E5-385C-89F8-5A8C-A361F1762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5DF36DE9-9485-44C8-6F8B-411C9B4885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6" name="Grafik 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C2BC2A4F-C12F-C6EA-32B6-82A5F0507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7" name="Grafik 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C1CAB2C-2468-23AB-177B-272F66A68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A188A999-B5D5-90C3-2ADD-AF52A8983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9" name="Grafik 8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09CED806-C789-9CE1-188F-FBE8D4425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19" y="6318000"/>
            <a:ext cx="81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4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405B-0732-D594-D8AD-EF626BA30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FD3E70F8-25A9-8A59-4506-34547FE4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81" y="188779"/>
            <a:ext cx="10515600" cy="1325563"/>
          </a:xfrm>
        </p:spPr>
        <p:txBody>
          <a:bodyPr/>
          <a:lstStyle/>
          <a:p>
            <a:r>
              <a:rPr lang="de-DE" sz="4400">
                <a:solidFill>
                  <a:srgbClr val="2B1BFC"/>
                </a:solidFill>
              </a:rPr>
              <a:t>Auswahl Mikrocontroller</a:t>
            </a:r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FF2D28-B013-7522-5116-AAC1FC27BF41}"/>
              </a:ext>
            </a:extLst>
          </p:cNvPr>
          <p:cNvSpPr txBox="1"/>
          <p:nvPr/>
        </p:nvSpPr>
        <p:spPr>
          <a:xfrm>
            <a:off x="1892647" y="3448532"/>
            <a:ext cx="1600200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de-DE" sz="2800" b="1"/>
          </a:p>
        </p:txBody>
      </p: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7B311C36-ED76-2180-CAA2-0CF9D2A3B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BB34D922-AC54-6530-23E8-0DB2445BA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4" name="Grafik 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F702EB9-4AF4-40CE-8B7C-A8820E7CA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EF8B512-761E-880F-A521-4C52ED4FA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6" name="Grafik 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C95A82B-ED02-CE6B-673E-6ADE5A2FA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7" name="Grafik 6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D567AE33-BF16-BC43-0874-92B7EFB60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469" y="6318000"/>
            <a:ext cx="810000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43DC255-791B-A731-8506-BACDA4DE2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37" name="Bildplatzhalter 38" descr="Ein Bild, das Elektronik, Elektronisches Bauteil, Elektrisches Bauelement, Computerkomponenten enthält.&#10;&#10;KI-generierte Inhalte können fehlerhaft sein.">
            <a:extLst>
              <a:ext uri="{FF2B5EF4-FFF2-40B4-BE49-F238E27FC236}">
                <a16:creationId xmlns:a16="http://schemas.microsoft.com/office/drawing/2014/main" id="{6A68E681-2562-B049-115C-D770EB8DC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4" y="1997691"/>
            <a:ext cx="3240567" cy="2631653"/>
          </a:xfrm>
          <a:prstGeom prst="rect">
            <a:avLst/>
          </a:prstGeom>
          <a:noFill/>
        </p:spPr>
      </p:pic>
      <p:pic>
        <p:nvPicPr>
          <p:cNvPr id="39" name="Grafik 38" descr="Ein Bild, das Elektronisches Bauteil, Elektrisches Bauelement, Elektronik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B72EA98A-792E-4493-DD08-B771F98C2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1237" y="2105527"/>
            <a:ext cx="3238500" cy="2636922"/>
          </a:xfrm>
          <a:prstGeom prst="rect">
            <a:avLst/>
          </a:prstGeom>
        </p:spPr>
      </p:pic>
      <p:pic>
        <p:nvPicPr>
          <p:cNvPr id="40" name="Grafik 39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6552D933-D2F9-C37D-192B-64AD309FC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4988" y="1995237"/>
            <a:ext cx="2970524" cy="2636922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259789CE-ABED-7BE6-0AC2-F43152C9CBF3}"/>
              </a:ext>
            </a:extLst>
          </p:cNvPr>
          <p:cNvSpPr txBox="1"/>
          <p:nvPr/>
        </p:nvSpPr>
        <p:spPr>
          <a:xfrm>
            <a:off x="1179269" y="4742447"/>
            <a:ext cx="2743200" cy="56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31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ESP32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A5999DE-C44B-A9E9-8FE8-D6ABC804FB32}"/>
              </a:ext>
            </a:extLst>
          </p:cNvPr>
          <p:cNvSpPr txBox="1"/>
          <p:nvPr/>
        </p:nvSpPr>
        <p:spPr>
          <a:xfrm>
            <a:off x="5288417" y="4755404"/>
            <a:ext cx="2743200" cy="56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31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Arduino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406B0D6-4CEC-4CDB-8FEC-E90BD8F3E6D1}"/>
              </a:ext>
            </a:extLst>
          </p:cNvPr>
          <p:cNvSpPr txBox="1"/>
          <p:nvPr/>
        </p:nvSpPr>
        <p:spPr>
          <a:xfrm>
            <a:off x="8992195" y="4742447"/>
            <a:ext cx="2743200" cy="56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1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292412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E7E9D8D9-DBC4-A947-5887-733041CAE9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9706928"/>
              </p:ext>
            </p:extLst>
          </p:nvPr>
        </p:nvGraphicFramePr>
        <p:xfrm>
          <a:off x="843998" y="1909685"/>
          <a:ext cx="10504002" cy="4317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465">
                  <a:extLst>
                    <a:ext uri="{9D8B030D-6E8A-4147-A177-3AD203B41FA5}">
                      <a16:colId xmlns:a16="http://schemas.microsoft.com/office/drawing/2014/main" val="2140749250"/>
                    </a:ext>
                  </a:extLst>
                </a:gridCol>
                <a:gridCol w="2227451">
                  <a:extLst>
                    <a:ext uri="{9D8B030D-6E8A-4147-A177-3AD203B41FA5}">
                      <a16:colId xmlns:a16="http://schemas.microsoft.com/office/drawing/2014/main" val="113172281"/>
                    </a:ext>
                  </a:extLst>
                </a:gridCol>
                <a:gridCol w="1496623">
                  <a:extLst>
                    <a:ext uri="{9D8B030D-6E8A-4147-A177-3AD203B41FA5}">
                      <a16:colId xmlns:a16="http://schemas.microsoft.com/office/drawing/2014/main" val="3304144152"/>
                    </a:ext>
                  </a:extLst>
                </a:gridCol>
                <a:gridCol w="1660949">
                  <a:extLst>
                    <a:ext uri="{9D8B030D-6E8A-4147-A177-3AD203B41FA5}">
                      <a16:colId xmlns:a16="http://schemas.microsoft.com/office/drawing/2014/main" val="582507402"/>
                    </a:ext>
                  </a:extLst>
                </a:gridCol>
                <a:gridCol w="2188514">
                  <a:extLst>
                    <a:ext uri="{9D8B030D-6E8A-4147-A177-3AD203B41FA5}">
                      <a16:colId xmlns:a16="http://schemas.microsoft.com/office/drawing/2014/main" val="1178677549"/>
                    </a:ext>
                  </a:extLst>
                </a:gridCol>
              </a:tblGrid>
              <a:tr h="406565"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Bewertungskriterien</a:t>
                      </a:r>
                    </a:p>
                  </a:txBody>
                  <a:tcPr marL="113990" marR="113990" marT="56995" marB="56995">
                    <a:solidFill>
                      <a:srgbClr val="2B1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Gewichtung</a:t>
                      </a:r>
                    </a:p>
                  </a:txBody>
                  <a:tcPr marL="113990" marR="113990" marT="56995" marB="56995">
                    <a:solidFill>
                      <a:srgbClr val="2B1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Esp32</a:t>
                      </a:r>
                    </a:p>
                  </a:txBody>
                  <a:tcPr marL="113990" marR="113990" marT="56995" marB="56995">
                    <a:solidFill>
                      <a:srgbClr val="2B1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Arduino</a:t>
                      </a:r>
                    </a:p>
                  </a:txBody>
                  <a:tcPr marL="113990" marR="113990" marT="56995" marB="56995">
                    <a:solidFill>
                      <a:srgbClr val="2B1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Rasbperry Pi</a:t>
                      </a:r>
                    </a:p>
                  </a:txBody>
                  <a:tcPr marL="113990" marR="113990" marT="56995" marB="56995">
                    <a:solidFill>
                      <a:srgbClr val="2B1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2449"/>
                  </a:ext>
                </a:extLst>
              </a:tr>
              <a:tr h="406565"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Netzwerkfähighkeit</a:t>
                      </a:r>
                      <a:endParaRPr lang="de-DE" sz="2400" b="1" err="1">
                        <a:latin typeface="Calibri"/>
                      </a:endParaRP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>
                          <a:latin typeface="Calibri"/>
                        </a:rPr>
                        <a:t>10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8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2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10</a:t>
                      </a:r>
                    </a:p>
                  </a:txBody>
                  <a:tcPr marL="113990" marR="113990" marT="56995" marB="56995"/>
                </a:tc>
                <a:extLst>
                  <a:ext uri="{0D108BD9-81ED-4DB2-BD59-A6C34878D82A}">
                    <a16:rowId xmlns:a16="http://schemas.microsoft.com/office/drawing/2014/main" val="2462008957"/>
                  </a:ext>
                </a:extLst>
              </a:tr>
              <a:tr h="406565"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Kosten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7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10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5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3</a:t>
                      </a:r>
                    </a:p>
                  </a:txBody>
                  <a:tcPr marL="113990" marR="113990" marT="56995" marB="56995"/>
                </a:tc>
                <a:extLst>
                  <a:ext uri="{0D108BD9-81ED-4DB2-BD59-A6C34878D82A}">
                    <a16:rowId xmlns:a16="http://schemas.microsoft.com/office/drawing/2014/main" val="1964235010"/>
                  </a:ext>
                </a:extLst>
              </a:tr>
              <a:tr h="406565"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Programmierung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5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8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10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3</a:t>
                      </a:r>
                    </a:p>
                  </a:txBody>
                  <a:tcPr marL="113990" marR="113990" marT="56995" marB="56995"/>
                </a:tc>
                <a:extLst>
                  <a:ext uri="{0D108BD9-81ED-4DB2-BD59-A6C34878D82A}">
                    <a16:rowId xmlns:a16="http://schemas.microsoft.com/office/drawing/2014/main" val="460329537"/>
                  </a:ext>
                </a:extLst>
              </a:tr>
              <a:tr h="406565"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Stromverbrauch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3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9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10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2</a:t>
                      </a:r>
                    </a:p>
                  </a:txBody>
                  <a:tcPr marL="113990" marR="113990" marT="56995" marB="56995"/>
                </a:tc>
                <a:extLst>
                  <a:ext uri="{0D108BD9-81ED-4DB2-BD59-A6C34878D82A}">
                    <a16:rowId xmlns:a16="http://schemas.microsoft.com/office/drawing/2014/main" val="1676989"/>
                  </a:ext>
                </a:extLst>
              </a:tr>
              <a:tr h="406565"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Echtzeit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8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8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5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9</a:t>
                      </a:r>
                    </a:p>
                  </a:txBody>
                  <a:tcPr marL="113990" marR="113990" marT="56995" marB="56995"/>
                </a:tc>
                <a:extLst>
                  <a:ext uri="{0D108BD9-81ED-4DB2-BD59-A6C34878D82A}">
                    <a16:rowId xmlns:a16="http://schemas.microsoft.com/office/drawing/2014/main" val="4189744566"/>
                  </a:ext>
                </a:extLst>
              </a:tr>
              <a:tr h="406565"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Genauigkeit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9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9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6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9</a:t>
                      </a:r>
                    </a:p>
                  </a:txBody>
                  <a:tcPr marL="113990" marR="113990" marT="56995" marB="56995"/>
                </a:tc>
                <a:extLst>
                  <a:ext uri="{0D108BD9-81ED-4DB2-BD59-A6C34878D82A}">
                    <a16:rowId xmlns:a16="http://schemas.microsoft.com/office/drawing/2014/main" val="1270747987"/>
                  </a:ext>
                </a:extLst>
              </a:tr>
              <a:tr h="406565">
                <a:tc>
                  <a:txBody>
                    <a:bodyPr/>
                    <a:lstStyle/>
                    <a:p>
                      <a:pPr algn="l"/>
                      <a:r>
                        <a:rPr lang="de-DE" sz="2400" b="1">
                          <a:latin typeface="Calibri"/>
                        </a:rPr>
                        <a:t>Größe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2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9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10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4</a:t>
                      </a:r>
                    </a:p>
                  </a:txBody>
                  <a:tcPr marL="113990" marR="113990" marT="56995" marB="56995"/>
                </a:tc>
                <a:extLst>
                  <a:ext uri="{0D108BD9-81ED-4DB2-BD59-A6C34878D82A}">
                    <a16:rowId xmlns:a16="http://schemas.microsoft.com/office/drawing/2014/main" val="159601046"/>
                  </a:ext>
                </a:extLst>
              </a:tr>
              <a:tr h="406565"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Gesamt Punkte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endParaRPr lang="de-DE" sz="2400" b="1">
                        <a:latin typeface="Calibri"/>
                      </a:endParaRP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380</a:t>
                      </a:r>
                    </a:p>
                  </a:txBody>
                  <a:tcPr marL="113990" marR="113990" marT="56995" marB="56995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249</a:t>
                      </a:r>
                    </a:p>
                  </a:txBody>
                  <a:tcPr marL="113990" marR="113990" marT="56995" marB="56995"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latin typeface="Calibri"/>
                        </a:rPr>
                        <a:t>303</a:t>
                      </a:r>
                    </a:p>
                  </a:txBody>
                  <a:tcPr marL="113990" marR="113990" marT="56995" marB="56995"/>
                </a:tc>
                <a:extLst>
                  <a:ext uri="{0D108BD9-81ED-4DB2-BD59-A6C34878D82A}">
                    <a16:rowId xmlns:a16="http://schemas.microsoft.com/office/drawing/2014/main" val="3489038257"/>
                  </a:ext>
                </a:extLst>
              </a:tr>
            </a:tbl>
          </a:graphicData>
        </a:graphic>
      </p:graphicFrame>
      <p:sp>
        <p:nvSpPr>
          <p:cNvPr id="8" name="Titel 1">
            <a:extLst>
              <a:ext uri="{FF2B5EF4-FFF2-40B4-BE49-F238E27FC236}">
                <a16:creationId xmlns:a16="http://schemas.microsoft.com/office/drawing/2014/main" id="{020A41D6-ECBC-35D8-B9A2-A8E897800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 anchor="b">
            <a:normAutofit/>
          </a:bodyPr>
          <a:lstStyle/>
          <a:p>
            <a:r>
              <a:rPr lang="de-DE" sz="4400"/>
              <a:t>Bewertungsmatrix</a:t>
            </a:r>
          </a:p>
        </p:txBody>
      </p: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1DC5D43-D3D9-1829-5A2A-CC6EBED55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F8E66B6B-26FD-D708-B4CB-A6A53ADA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4" name="Grafik 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8EA763AF-CE66-F7DA-0372-AC6E8FAFF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46C2B5C-7BC5-D855-8420-8D51C2C22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6" name="Grafik 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BA0A13AB-1FC0-F86B-508C-68500E438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CC82F2D5-35CC-5B9B-2846-6D84541DB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9" name="Grafik 8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2717AAD1-256A-980E-1813-A1136F4C6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75" y="6318000"/>
            <a:ext cx="81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0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F44C5-9A6A-14D3-2F57-C55A7E663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766" y="2905677"/>
            <a:ext cx="11491101" cy="104142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1" kern="1200" err="1">
                <a:latin typeface="+mj-lt"/>
                <a:ea typeface="+mj-ea"/>
                <a:cs typeface="+mj-cs"/>
              </a:rPr>
              <a:t>Technische</a:t>
            </a:r>
            <a:r>
              <a:rPr lang="en-US" b="1" kern="1200">
                <a:latin typeface="+mj-lt"/>
                <a:ea typeface="+mj-ea"/>
                <a:cs typeface="+mj-cs"/>
              </a:rPr>
              <a:t> Daten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CCA984E-71ED-9492-4021-CB255DCA4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707" y="1951788"/>
            <a:ext cx="6042025" cy="1363927"/>
          </a:xfrm>
        </p:spPr>
        <p:txBody>
          <a:bodyPr vert="horz" lIns="0" tIns="0" rIns="0" bIns="0" rtlCol="0" anchor="t">
            <a:noAutofit/>
          </a:bodyPr>
          <a:lstStyle/>
          <a:p>
            <a:endParaRPr lang="de-DE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7BA1B664-22CF-9239-5348-AA3F1EDD81CE}"/>
              </a:ext>
            </a:extLst>
          </p:cNvPr>
          <p:cNvSpPr txBox="1">
            <a:spLocks/>
          </p:cNvSpPr>
          <p:nvPr/>
        </p:nvSpPr>
        <p:spPr>
          <a:xfrm>
            <a:off x="660400" y="6016625"/>
            <a:ext cx="2127250" cy="266700"/>
          </a:xfrm>
          <a:prstGeom prst="rect">
            <a:avLst/>
          </a:prstGeom>
        </p:spPr>
        <p:txBody>
          <a:bodyPr vert="horz" lIns="0" tIns="0" rIns="0" bIns="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400" kern="1200">
                <a:latin typeface="+mn-lt"/>
                <a:ea typeface="+mn-ea"/>
                <a:cs typeface="+mn-cs"/>
              </a:rPr>
              <a:t>Vin: 5-9v input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400" kern="1200">
                <a:latin typeface="+mn-lt"/>
                <a:ea typeface="+mn-ea"/>
                <a:cs typeface="+mn-cs"/>
              </a:rPr>
              <a:t>Output: 3,3v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400" kern="1200">
                <a:latin typeface="+mn-lt"/>
                <a:ea typeface="+mn-ea"/>
                <a:cs typeface="+mn-cs"/>
              </a:rPr>
              <a:t>Netzwerk fähig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400" kern="1200">
                <a:latin typeface="+mn-lt"/>
                <a:ea typeface="+mn-ea"/>
                <a:cs typeface="+mn-cs"/>
              </a:rPr>
              <a:t>2 Kerne</a:t>
            </a:r>
          </a:p>
        </p:txBody>
      </p:sp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491D8F4-E808-A6B2-2526-DA0D8F36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4" name="Grafik 3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F4618335-C263-9CFC-30F9-ED1B90A99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E70F3D75-86D8-8FD3-6966-27DB83E66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06C917A7-94BF-316B-77E8-E7405EBB3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18F16731-475D-7659-20F3-6BFAD334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1" name="Grafik 1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98C597D-FDDD-E621-3AD3-3EFE86566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0" name="Grafik 9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60B82DE5-AC19-AAC1-8E30-DD5BC2A3D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41" y="6283325"/>
            <a:ext cx="81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1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B16947E5-4AF1-69DF-16AF-956A54028E0B}"/>
              </a:ext>
            </a:extLst>
          </p:cNvPr>
          <p:cNvSpPr txBox="1">
            <a:spLocks/>
          </p:cNvSpPr>
          <p:nvPr/>
        </p:nvSpPr>
        <p:spPr>
          <a:xfrm>
            <a:off x="856823" y="2147455"/>
            <a:ext cx="5143920" cy="3878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3100">
                <a:latin typeface="Calibri"/>
                <a:ea typeface="Calibri"/>
                <a:cs typeface="Calibri"/>
              </a:rPr>
              <a:t>Input: 5-9v </a:t>
            </a:r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3100">
                <a:latin typeface="Calibri"/>
                <a:ea typeface="Calibri"/>
                <a:cs typeface="Calibri"/>
              </a:rPr>
              <a:t>Output: 3,3v </a:t>
            </a:r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3100">
                <a:latin typeface="Calibri"/>
                <a:ea typeface="Calibri"/>
                <a:cs typeface="Calibri"/>
              </a:rPr>
              <a:t>Netzwerk fähig</a:t>
            </a: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3100">
                <a:latin typeface="Calibri"/>
                <a:ea typeface="Calibri"/>
                <a:cs typeface="Calibri"/>
              </a:rPr>
              <a:t>Dual Core</a:t>
            </a:r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100"/>
          </a:p>
          <a:p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BC087D5-0770-5AC0-8BAE-5E0319E4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 anchor="b">
            <a:normAutofit/>
          </a:bodyPr>
          <a:lstStyle/>
          <a:p>
            <a:r>
              <a:rPr lang="de-DE" sz="4400"/>
              <a:t>ESP32 - Technische Daten</a:t>
            </a:r>
          </a:p>
        </p:txBody>
      </p: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81FC5801-CCA6-BDB0-A8F1-6DFED7E68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48D7318-CFF0-E6EE-3B84-765885588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4" name="Grafik 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7CD92268-D5FB-A7A4-E518-45BF22789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7" name="Grafik 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2C9945A6-7454-91AA-4ECF-705E476A6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100EFC5D-63DF-B4DB-2447-217642AB5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1" name="Grafik 1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744B15E9-C4BB-C2E9-EB64-66C78BCC3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0" name="Grafik 9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E0973B92-270F-3E9A-6443-80F2D75EE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90" y="6318000"/>
            <a:ext cx="810000" cy="540000"/>
          </a:xfrm>
          <a:prstGeom prst="rect">
            <a:avLst/>
          </a:prstGeom>
        </p:spPr>
      </p:pic>
      <p:pic>
        <p:nvPicPr>
          <p:cNvPr id="12" name="Grafik 11" descr="Ein Bild, das Elektronik, Elektronisches Bauteil, Elektrisches Bauelement, Computerkomponenten enthält.&#10;&#10;KI-generierte Inhalte können fehlerhaft sein.">
            <a:extLst>
              <a:ext uri="{FF2B5EF4-FFF2-40B4-BE49-F238E27FC236}">
                <a16:creationId xmlns:a16="http://schemas.microsoft.com/office/drawing/2014/main" id="{A5942FD7-A677-C8CA-7289-7308447AD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131" y="1981372"/>
            <a:ext cx="3606992" cy="28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5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AC551-5FE2-2138-E25F-F859FE024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58884B3E-2716-4E65-531E-533C445CDA14}"/>
              </a:ext>
            </a:extLst>
          </p:cNvPr>
          <p:cNvSpPr txBox="1">
            <a:spLocks/>
          </p:cNvSpPr>
          <p:nvPr/>
        </p:nvSpPr>
        <p:spPr>
          <a:xfrm>
            <a:off x="856823" y="2147455"/>
            <a:ext cx="5143920" cy="387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Infrarot</a:t>
            </a: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-Sensor</a:t>
            </a: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Reichweite</a:t>
            </a: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4m</a:t>
            </a: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3,3-5v</a:t>
            </a: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 mA</a:t>
            </a:r>
          </a:p>
          <a:p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9D6FDED-B048-C712-DD44-C565890F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 anchor="b">
            <a:normAutofit/>
          </a:bodyPr>
          <a:lstStyle/>
          <a:p>
            <a:r>
              <a:rPr lang="de-DE" sz="4400"/>
              <a:t>Sensor - Technische Daten</a:t>
            </a:r>
          </a:p>
        </p:txBody>
      </p: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DE110807-E602-1A4B-4F05-45CB3E1DF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1373A7C2-A3C2-3D7E-0D63-768C0CD61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4" name="Grafik 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5597C82-BF9A-2889-7946-9C42584C7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7" name="Grafik 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B69F20DA-D4B8-8565-7EB1-E67748D11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FC12E157-AE67-75E9-798C-9F3E2CA93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1" name="Grafik 1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E5E2BFF-DE03-AED1-8555-31D22CD4F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0" name="Grafik 9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ABE468A5-F095-4F5E-C082-8BE16B297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390" y="6318000"/>
            <a:ext cx="810000" cy="540000"/>
          </a:xfrm>
          <a:prstGeom prst="rect">
            <a:avLst/>
          </a:prstGeom>
        </p:spPr>
      </p:pic>
      <p:pic>
        <p:nvPicPr>
          <p:cNvPr id="15" name="Grafik 14" descr="Ein Bild, das Screenshot, Tripod, Design, Astronomie enthält.&#10;&#10;KI-generierte Inhalte können fehlerhaft sein.">
            <a:extLst>
              <a:ext uri="{FF2B5EF4-FFF2-40B4-BE49-F238E27FC236}">
                <a16:creationId xmlns:a16="http://schemas.microsoft.com/office/drawing/2014/main" id="{B2407873-8A2A-7F0F-2D67-621A638FB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02" y="1828102"/>
            <a:ext cx="4333875" cy="3810000"/>
          </a:xfrm>
          <a:prstGeom prst="rect">
            <a:avLst/>
          </a:prstGeom>
        </p:spPr>
      </p:pic>
      <p:pic>
        <p:nvPicPr>
          <p:cNvPr id="12" name="Grafik 11" descr="Ein Bild, das Elektronik, Elektrisches Bauelement, Elektronisches Bauteil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8D17BC26-093A-2FB5-C209-B696A7A2C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783" y="2438942"/>
            <a:ext cx="32956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4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11692-3DAF-9EC8-5AE5-FDFD8F9FB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D2AB4-3D1E-D693-FF87-F9FDF32D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6898910" cy="932688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sz="5200" b="1" kern="1200">
                <a:latin typeface="+mj-lt"/>
                <a:ea typeface="+mj-ea"/>
                <a:cs typeface="+mj-cs"/>
              </a:rPr>
              <a:t>Monitor 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17FDA435-5812-51C2-CF3D-7E2BCD4D3A79}"/>
              </a:ext>
            </a:extLst>
          </p:cNvPr>
          <p:cNvSpPr txBox="1">
            <a:spLocks/>
          </p:cNvSpPr>
          <p:nvPr/>
        </p:nvSpPr>
        <p:spPr>
          <a:xfrm>
            <a:off x="873491" y="1971674"/>
            <a:ext cx="4571999" cy="40316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/>
          </a:p>
        </p:txBody>
      </p:sp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856CACA0-D4BC-CA9A-1138-A07D7D89E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4" name="Grafik 3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C7F9002D-DC80-2BF5-9101-1935023C8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5A05917C-1EE0-FFA3-E5BD-ABE5D0016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7" name="Grafik 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3184D0C-6308-8DC6-61A4-EE27CFF79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04E1DF6C-3699-7C49-988E-13F583182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CECD427D-7331-F427-4760-A07AC32AC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9" name="Grafik 8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B28F142F-ACAB-81F3-F5D9-22B1A5D39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235" y="6318000"/>
            <a:ext cx="810000" cy="540000"/>
          </a:xfrm>
          <a:prstGeom prst="rect">
            <a:avLst/>
          </a:prstGeom>
        </p:spPr>
      </p:pic>
      <p:pic>
        <p:nvPicPr>
          <p:cNvPr id="11" name="Grafik 10" descr="Ein Bild, das Text, Screenshot, Elektronik, Rechteck enthält.">
            <a:extLst>
              <a:ext uri="{FF2B5EF4-FFF2-40B4-BE49-F238E27FC236}">
                <a16:creationId xmlns:a16="http://schemas.microsoft.com/office/drawing/2014/main" id="{00728D5E-074E-34C8-8EBE-069CE89E6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t="3663" b="6962"/>
          <a:stretch/>
        </p:blipFill>
        <p:spPr>
          <a:xfrm rot="16200000">
            <a:off x="5568212" y="1394415"/>
            <a:ext cx="3781275" cy="4935793"/>
          </a:xfrm>
          <a:prstGeom prst="rect">
            <a:avLst/>
          </a:prstGeom>
        </p:spPr>
      </p:pic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7AB0726E-43B0-70DB-E98E-0F6F4A02465C}"/>
              </a:ext>
            </a:extLst>
          </p:cNvPr>
          <p:cNvSpPr txBox="1">
            <a:spLocks/>
          </p:cNvSpPr>
          <p:nvPr/>
        </p:nvSpPr>
        <p:spPr>
          <a:xfrm>
            <a:off x="984711" y="2238373"/>
            <a:ext cx="4349557" cy="34982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>
                <a:latin typeface="Calibri"/>
                <a:ea typeface="Calibri"/>
                <a:cs typeface="Calibri"/>
              </a:rPr>
              <a:t>LCD Display</a:t>
            </a: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>
                <a:latin typeface="Calibri"/>
                <a:ea typeface="Calibri"/>
                <a:cs typeface="Calibri"/>
              </a:rPr>
              <a:t>Touch-</a:t>
            </a:r>
            <a:r>
              <a:rPr lang="en-US" sz="3100" err="1">
                <a:latin typeface="Calibri"/>
                <a:ea typeface="Calibri"/>
                <a:cs typeface="Calibri"/>
              </a:rPr>
              <a:t>Funktion</a:t>
            </a:r>
            <a:endParaRPr lang="en-US" sz="3100">
              <a:latin typeface="Calibri"/>
              <a:ea typeface="Calibri"/>
              <a:cs typeface="Calibri"/>
            </a:endParaRP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>
                <a:latin typeface="Calibri"/>
                <a:ea typeface="Calibri"/>
                <a:cs typeface="Calibri"/>
              </a:rPr>
              <a:t>2,8 </a:t>
            </a:r>
            <a:r>
              <a:rPr lang="en-US" sz="3100" err="1">
                <a:latin typeface="Calibri"/>
                <a:ea typeface="Calibri"/>
                <a:cs typeface="Calibri"/>
              </a:rPr>
              <a:t>zoll</a:t>
            </a:r>
            <a:endParaRPr lang="en-US" sz="3100">
              <a:latin typeface="Calibri"/>
              <a:ea typeface="Calibri"/>
              <a:cs typeface="Calibri"/>
            </a:endParaRP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>
                <a:latin typeface="Calibri"/>
                <a:ea typeface="Calibri"/>
                <a:cs typeface="Calibri"/>
              </a:rPr>
              <a:t>3,3-5v</a:t>
            </a:r>
          </a:p>
          <a:p>
            <a:pPr marL="0" indent="0">
              <a:buNone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Grafik 12" descr="Ein Bild, das Text, Elektronisches Gerät, Multimedia, Monitor enthält.&#10;&#10;KI-generierte Inhalte können fehlerhaft sein.">
            <a:extLst>
              <a:ext uri="{FF2B5EF4-FFF2-40B4-BE49-F238E27FC236}">
                <a16:creationId xmlns:a16="http://schemas.microsoft.com/office/drawing/2014/main" id="{7B4E4105-1F59-B8D4-9406-59D84F8F5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2"/>
          <a:stretch/>
        </p:blipFill>
        <p:spPr>
          <a:xfrm rot="16200000">
            <a:off x="5636122" y="1135227"/>
            <a:ext cx="3912871" cy="5289834"/>
          </a:xfrm>
          <a:prstGeom prst="rect">
            <a:avLst/>
          </a:prstGeom>
        </p:spPr>
      </p:pic>
      <p:pic>
        <p:nvPicPr>
          <p:cNvPr id="12" name="Grafik 11" descr="Ein Bild, das Text, Elektronisches Gerät, Multimedia, Monitor enthält.&#10;&#10;KI-generierte Inhalte können fehlerhaft sein.">
            <a:extLst>
              <a:ext uri="{FF2B5EF4-FFF2-40B4-BE49-F238E27FC236}">
                <a16:creationId xmlns:a16="http://schemas.microsoft.com/office/drawing/2014/main" id="{C6FD064B-81AF-EC7C-12B2-51ACCE2F7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17780" r="69861" b="41368"/>
          <a:stretch/>
        </p:blipFill>
        <p:spPr>
          <a:xfrm rot="16200000">
            <a:off x="6407300" y="3785926"/>
            <a:ext cx="678424" cy="227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4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E4C2C-3E39-0FA4-BCFC-8123ECBC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C13DE-3021-04BE-BA8B-9A168238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6898910" cy="932688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sz="5200" b="1" kern="1200">
                <a:latin typeface="+mj-lt"/>
                <a:ea typeface="+mj-ea"/>
                <a:cs typeface="+mj-cs"/>
              </a:rPr>
              <a:t>Monitor – Overlay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D2EAE843-FE39-0FD9-3CB0-1FF5E2CFD2DC}"/>
              </a:ext>
            </a:extLst>
          </p:cNvPr>
          <p:cNvSpPr txBox="1">
            <a:spLocks/>
          </p:cNvSpPr>
          <p:nvPr/>
        </p:nvSpPr>
        <p:spPr>
          <a:xfrm>
            <a:off x="873491" y="1971674"/>
            <a:ext cx="4571999" cy="40316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/>
          </a:p>
        </p:txBody>
      </p:sp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A12E1E9F-9E42-1DEE-AA05-46B925524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4" name="Grafik 3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632AB74D-19DB-106E-CD23-69E6C40C7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C61AAB20-C79A-4E90-CB65-714DFD291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7" name="Grafik 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A9EDAF18-7344-3F53-A0BC-0CA93DBBD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AD14F0D4-7301-E160-EE54-F10EC80FB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C0D9D4BB-8458-7D44-1C34-29F490FDF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9" name="Grafik 8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85C15C0A-0633-7BC7-AE79-4F6E61171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235" y="6318000"/>
            <a:ext cx="810000" cy="540000"/>
          </a:xfrm>
          <a:prstGeom prst="rect">
            <a:avLst/>
          </a:prstGeom>
        </p:spPr>
      </p:pic>
      <p:pic>
        <p:nvPicPr>
          <p:cNvPr id="11" name="Grafik 10" descr="Ein Bild, das Text, Elektronisches Gerät, Multimedia, Monitor enthält.&#10;&#10;KI-generierte Inhalte können fehlerhaft sein.">
            <a:extLst>
              <a:ext uri="{FF2B5EF4-FFF2-40B4-BE49-F238E27FC236}">
                <a16:creationId xmlns:a16="http://schemas.microsoft.com/office/drawing/2014/main" id="{B8CE060E-D86D-708A-43FB-B379EC682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17780" r="69861" b="41368"/>
          <a:stretch/>
        </p:blipFill>
        <p:spPr>
          <a:xfrm rot="16200000">
            <a:off x="5279616" y="634712"/>
            <a:ext cx="1870588" cy="6259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03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FDCB01CD-D91C-930B-683A-678FA33E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32" y="365129"/>
            <a:ext cx="10515600" cy="1325563"/>
          </a:xfrm>
        </p:spPr>
        <p:txBody>
          <a:bodyPr/>
          <a:lstStyle/>
          <a:p>
            <a:r>
              <a:rPr lang="de-DE" sz="4400">
                <a:solidFill>
                  <a:srgbClr val="2B1BFC"/>
                </a:solidFill>
              </a:rPr>
              <a:t>Team</a:t>
            </a:r>
            <a:r>
              <a:rPr lang="de-DE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Grafik 5" descr="Ein Bild, das Kleidung, Person, Wand, Menschliches Gesicht enthält.">
            <a:extLst>
              <a:ext uri="{FF2B5EF4-FFF2-40B4-BE49-F238E27FC236}">
                <a16:creationId xmlns:a16="http://schemas.microsoft.com/office/drawing/2014/main" id="{F8F81A81-EAED-DE74-423C-BEB184C51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r="4494" b="25740"/>
          <a:stretch/>
        </p:blipFill>
        <p:spPr>
          <a:xfrm>
            <a:off x="377970" y="1745932"/>
            <a:ext cx="11203142" cy="3271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BACB4D-BD8C-C369-DDBA-14CC19FFAC24}"/>
              </a:ext>
            </a:extLst>
          </p:cNvPr>
          <p:cNvSpPr txBox="1"/>
          <p:nvPr/>
        </p:nvSpPr>
        <p:spPr>
          <a:xfrm>
            <a:off x="705227" y="5187153"/>
            <a:ext cx="179594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2400">
                <a:latin typeface="Calibri"/>
                <a:ea typeface="Calibri"/>
                <a:cs typeface="Calibri"/>
              </a:rPr>
              <a:t>Max Wessels</a:t>
            </a:r>
          </a:p>
          <a:p>
            <a:r>
              <a:rPr lang="de-DE" sz="2400">
                <a:latin typeface="Calibri"/>
                <a:ea typeface="Calibri"/>
                <a:cs typeface="Calibri"/>
              </a:rPr>
              <a:t>Schriftführer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B036603-9D36-5FAF-37E7-A9BC26F9C87F}"/>
              </a:ext>
            </a:extLst>
          </p:cNvPr>
          <p:cNvSpPr txBox="1"/>
          <p:nvPr/>
        </p:nvSpPr>
        <p:spPr>
          <a:xfrm>
            <a:off x="2645465" y="5183145"/>
            <a:ext cx="2242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 Röttgers</a:t>
            </a:r>
          </a:p>
          <a:p>
            <a:r>
              <a:rPr lang="de-DE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Konfliktmanager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2EF477-962E-DB4F-7C87-146B231048C1}"/>
              </a:ext>
            </a:extLst>
          </p:cNvPr>
          <p:cNvSpPr txBox="1"/>
          <p:nvPr/>
        </p:nvSpPr>
        <p:spPr>
          <a:xfrm>
            <a:off x="5156058" y="5192402"/>
            <a:ext cx="1510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Julian Nee</a:t>
            </a:r>
          </a:p>
          <a:p>
            <a:r>
              <a:rPr lang="de-DE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Teamleiter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C2DF5F-054A-C36D-77B8-B60780C181CC}"/>
              </a:ext>
            </a:extLst>
          </p:cNvPr>
          <p:cNvSpPr txBox="1"/>
          <p:nvPr/>
        </p:nvSpPr>
        <p:spPr>
          <a:xfrm>
            <a:off x="7095285" y="5183146"/>
            <a:ext cx="2366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Tilo Heinzmann</a:t>
            </a:r>
          </a:p>
          <a:p>
            <a:r>
              <a:rPr lang="de-DE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EDV-Beauftragter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235651-1911-01D3-EA09-AF028731EE05}"/>
              </a:ext>
            </a:extLst>
          </p:cNvPr>
          <p:cNvSpPr txBox="1"/>
          <p:nvPr/>
        </p:nvSpPr>
        <p:spPr>
          <a:xfrm>
            <a:off x="9894453" y="5183145"/>
            <a:ext cx="1842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Nora Siever</a:t>
            </a:r>
          </a:p>
          <a:p>
            <a:r>
              <a:rPr lang="de-DE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Zeit Manager</a:t>
            </a:r>
          </a:p>
        </p:txBody>
      </p: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C3BCA770-1237-1ED5-721F-733E4E2A9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9BB91494-1D04-B88C-6339-8CD175699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4" name="Grafik 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FBB0D225-62C4-D2F4-6097-7D909CC56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F7CE7B61-0C60-C6DE-0481-11F05CE79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1" name="Grafik 1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8EB86AD3-2920-CF86-3F0A-8A014692E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4" name="Grafik 13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C491FD66-26C3-4112-0C30-924CC9EC5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73" y="6318000"/>
            <a:ext cx="810000" cy="540000"/>
          </a:xfrm>
          <a:prstGeom prst="rect">
            <a:avLst/>
          </a:prstGeom>
        </p:spPr>
      </p:pic>
      <p:pic>
        <p:nvPicPr>
          <p:cNvPr id="15" name="Grafik 1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BD2D6D10-4035-8773-1E1B-96EE42206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72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7252B-81AF-377D-E2B6-53A5D3E7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6517910" cy="932688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sz="5200" b="1" kern="1200" err="1">
                <a:latin typeface="+mj-lt"/>
                <a:ea typeface="+mj-ea"/>
                <a:cs typeface="+mj-cs"/>
              </a:rPr>
              <a:t>Stromversorgung</a:t>
            </a:r>
            <a:r>
              <a:rPr lang="en-US" sz="5200" b="1" kern="120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4306463-5ED8-83D2-5DFE-1A10042C3F3D}"/>
              </a:ext>
            </a:extLst>
          </p:cNvPr>
          <p:cNvSpPr txBox="1">
            <a:spLocks/>
          </p:cNvSpPr>
          <p:nvPr/>
        </p:nvSpPr>
        <p:spPr>
          <a:xfrm>
            <a:off x="873491" y="1971674"/>
            <a:ext cx="4571999" cy="40316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/>
                <a:ea typeface="Calibri"/>
                <a:cs typeface="Calibri"/>
              </a:rPr>
              <a:t>Betriebsspannung</a:t>
            </a:r>
            <a:r>
              <a:rPr lang="en-US" sz="3100">
                <a:latin typeface="Calibri"/>
                <a:ea typeface="Calibri"/>
                <a:cs typeface="Calibri"/>
              </a:rPr>
              <a:t> 5V</a:t>
            </a: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/>
                <a:ea typeface="Calibri"/>
                <a:cs typeface="Calibri"/>
              </a:rPr>
              <a:t>Stromstärke</a:t>
            </a:r>
            <a:r>
              <a:rPr lang="en-US" sz="3100">
                <a:latin typeface="Calibri"/>
                <a:ea typeface="Calibri"/>
                <a:cs typeface="Calibri"/>
              </a:rPr>
              <a:t> 3A</a:t>
            </a: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/>
                <a:ea typeface="Calibri"/>
                <a:cs typeface="Calibri"/>
              </a:rPr>
              <a:t>Leistung</a:t>
            </a:r>
            <a:r>
              <a:rPr lang="en-US" sz="3100">
                <a:latin typeface="Calibri"/>
                <a:ea typeface="Calibri"/>
                <a:cs typeface="Calibri"/>
              </a:rPr>
              <a:t> 15 W</a:t>
            </a:r>
          </a:p>
          <a:p>
            <a:pPr marL="0" indent="0">
              <a:buNone/>
            </a:pPr>
            <a:endParaRPr lang="en-US" sz="1400"/>
          </a:p>
        </p:txBody>
      </p:sp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8DBDE5F0-51EA-798C-F909-5EC0FFAD9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4" name="Grafik 3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350B106F-E214-A24D-531C-17948818A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7A0ADAF-E382-B4FD-04A7-B5A0CBBB2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802ECA99-3548-7C09-C8B7-CA08C1344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4BA1C40-7AD8-1EBD-1A28-E6AE5E464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1" name="Grafik 1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46951E09-FF30-6678-17CF-CA735E74C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0" name="Grafik 9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941CB500-CCD8-8027-0F57-3ADCC85AE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78" y="6318000"/>
            <a:ext cx="810000" cy="540000"/>
          </a:xfrm>
          <a:prstGeom prst="rect">
            <a:avLst/>
          </a:prstGeom>
        </p:spPr>
      </p:pic>
      <p:pic>
        <p:nvPicPr>
          <p:cNvPr id="13" name="Grafik 12" descr="Ein Bild, das Elektronik, Text, Schaltung, Elektronisches Bauteil enthält.&#10;&#10;KI-generierte Inhalte können fehlerhaft sein.">
            <a:extLst>
              <a:ext uri="{FF2B5EF4-FFF2-40B4-BE49-F238E27FC236}">
                <a16:creationId xmlns:a16="http://schemas.microsoft.com/office/drawing/2014/main" id="{6940F3B1-1261-C1B6-01AF-B4CAB95A6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88550"/>
            <a:ext cx="6517909" cy="53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2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1A181-0190-253F-8BC1-EC4ECCA4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5200" b="1" kern="1200" err="1">
                <a:latin typeface="+mj-lt"/>
                <a:ea typeface="+mj-ea"/>
                <a:cs typeface="+mj-cs"/>
              </a:rPr>
              <a:t>Projektkosten</a:t>
            </a:r>
            <a:endParaRPr lang="en-US" sz="5200" b="1" kern="1200">
              <a:latin typeface="+mj-lt"/>
              <a:ea typeface="+mj-ea"/>
              <a:cs typeface="+mj-cs"/>
            </a:endParaRPr>
          </a:p>
        </p:txBody>
      </p:sp>
      <p:pic>
        <p:nvPicPr>
          <p:cNvPr id="7" name="Grafik 6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98A0D49E-C8E9-36BE-BCD5-BED4BA9B5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8" name="Grafik 7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FB87FF05-C9B7-C02B-34AF-A279BD4D1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CBA709C4-2BC6-D4B2-C5D6-20E8C78B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8C202712-38D4-96F7-9069-FDFCFF83B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1" name="Grafik 1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49DC929D-B752-CFB0-AFEC-22016B5D3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3" name="Grafik 12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D49B048B-049E-D2B0-2D7E-F1020F759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2" name="Grafik 11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4C796A82-1094-ECC3-14D9-7F60EED5A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68" y="6318000"/>
            <a:ext cx="810000" cy="540000"/>
          </a:xfrm>
          <a:prstGeom prst="rect">
            <a:avLst/>
          </a:prstGeom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F28E823F-9160-1927-3745-98557C45B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17262"/>
              </p:ext>
            </p:extLst>
          </p:nvPr>
        </p:nvGraphicFramePr>
        <p:xfrm>
          <a:off x="1857360" y="2233548"/>
          <a:ext cx="8128000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827157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83798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Bauteil</a:t>
                      </a:r>
                    </a:p>
                  </a:txBody>
                  <a:tcPr>
                    <a:solidFill>
                      <a:srgbClr val="2B1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Kosten</a:t>
                      </a:r>
                    </a:p>
                  </a:txBody>
                  <a:tcPr>
                    <a:solidFill>
                      <a:srgbClr val="2B1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6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Kippschalter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4,99€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6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Jumper Wire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4,49€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30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Filament 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16,99€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861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Infrarot Sensor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8,99€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1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LCD-Display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13,99€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311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Gesamtkosten: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  <a:ea typeface="Calibri"/>
                          <a:cs typeface="Calibri"/>
                        </a:rPr>
                        <a:t>49,45€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22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D8CAF9DC-0542-06AD-D2A1-0DFDA1724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sp>
        <p:nvSpPr>
          <p:cNvPr id="12" name="Titel 3">
            <a:extLst>
              <a:ext uri="{FF2B5EF4-FFF2-40B4-BE49-F238E27FC236}">
                <a16:creationId xmlns:a16="http://schemas.microsoft.com/office/drawing/2014/main" id="{0975F353-C411-EA1D-D67C-1C2C566D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>
            <a:normAutofit/>
          </a:bodyPr>
          <a:lstStyle/>
          <a:p>
            <a:r>
              <a:rPr lang="de-DE" sz="5200">
                <a:solidFill>
                  <a:srgbClr val="2B1BFC"/>
                </a:solidFill>
              </a:rPr>
              <a:t>Webserver</a:t>
            </a:r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D8633DEA-81B3-4688-F652-C943B8DD7C63}"/>
              </a:ext>
            </a:extLst>
          </p:cNvPr>
          <p:cNvSpPr txBox="1">
            <a:spLocks/>
          </p:cNvSpPr>
          <p:nvPr/>
        </p:nvSpPr>
        <p:spPr>
          <a:xfrm>
            <a:off x="824990" y="2028942"/>
            <a:ext cx="5157787" cy="8239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100" b="1">
                <a:latin typeface="Calibri"/>
                <a:ea typeface="Calibri"/>
                <a:cs typeface="Calibri"/>
              </a:rPr>
              <a:t>	Access-Point-Modus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046F8B80-237A-660C-125C-84187A86FF47}"/>
              </a:ext>
            </a:extLst>
          </p:cNvPr>
          <p:cNvSpPr txBox="1">
            <a:spLocks/>
          </p:cNvSpPr>
          <p:nvPr/>
        </p:nvSpPr>
        <p:spPr>
          <a:xfrm>
            <a:off x="839789" y="3262312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FC7CD070-AB2F-6665-0125-E0A9453E1DA0}"/>
              </a:ext>
            </a:extLst>
          </p:cNvPr>
          <p:cNvSpPr txBox="1">
            <a:spLocks/>
          </p:cNvSpPr>
          <p:nvPr/>
        </p:nvSpPr>
        <p:spPr>
          <a:xfrm>
            <a:off x="6172202" y="3262312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4BB1E3-41C1-5623-D264-56813F5833FE}"/>
              </a:ext>
            </a:extLst>
          </p:cNvPr>
          <p:cNvSpPr txBox="1">
            <a:spLocks/>
          </p:cNvSpPr>
          <p:nvPr/>
        </p:nvSpPr>
        <p:spPr>
          <a:xfrm>
            <a:off x="5512042" y="2028942"/>
            <a:ext cx="5157787" cy="8239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100" b="1">
                <a:latin typeface="Calibri"/>
                <a:ea typeface="Calibri"/>
                <a:cs typeface="Calibri"/>
              </a:rPr>
              <a:t>		       WLAN	</a:t>
            </a:r>
          </a:p>
        </p:txBody>
      </p:sp>
      <p:pic>
        <p:nvPicPr>
          <p:cNvPr id="6" name="Grafik 5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FFDC63AB-7353-953A-B4DA-8E2851842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78701C4-2EAC-6AFD-574F-A5583A2EB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C483BDD-9028-9A71-5746-ECFEEE344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737B7163-2AF6-1AAF-7746-848FE933E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9" name="Grafik 1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7038E99-7C29-63FF-F22D-F81ECEA0F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1" name="Grafik 10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CCEB1758-87D5-2FE4-16BF-A41E1C9FF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14" y="6318000"/>
            <a:ext cx="810000" cy="540000"/>
          </a:xfrm>
          <a:prstGeom prst="rect">
            <a:avLst/>
          </a:prstGeom>
        </p:spPr>
      </p:pic>
      <p:pic>
        <p:nvPicPr>
          <p:cNvPr id="3" name="Grafik 2" descr="Ein Bild, das Text, Screenshot, Elektronik, Design enthält.&#10;&#10;KI-generierte Inhalte können fehlerhaft sein.">
            <a:extLst>
              <a:ext uri="{FF2B5EF4-FFF2-40B4-BE49-F238E27FC236}">
                <a16:creationId xmlns:a16="http://schemas.microsoft.com/office/drawing/2014/main" id="{6AA2E0CA-B15D-AC3E-0CB8-6950D5895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9" y="2941040"/>
            <a:ext cx="5427539" cy="2867826"/>
          </a:xfrm>
          <a:prstGeom prst="rect">
            <a:avLst/>
          </a:prstGeom>
        </p:spPr>
      </p:pic>
      <p:pic>
        <p:nvPicPr>
          <p:cNvPr id="21" name="Grafik 20" descr="Ein Bild, das Screenshot, Text, Elektronik, Design enthält.&#10;&#10;KI-generierte Inhalte können fehlerhaft sein.">
            <a:extLst>
              <a:ext uri="{FF2B5EF4-FFF2-40B4-BE49-F238E27FC236}">
                <a16:creationId xmlns:a16="http://schemas.microsoft.com/office/drawing/2014/main" id="{2AFB730A-291D-5DF6-C9D1-993F6CF111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78" y="2852854"/>
            <a:ext cx="5886971" cy="295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4E19B8E4-629F-AF34-C7AE-7EBF725D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/>
          <a:p>
            <a:r>
              <a:rPr lang="de-DE" sz="5200"/>
              <a:t>Website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F0B988-323E-B18E-A504-68F972797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994" y="831919"/>
            <a:ext cx="6057331" cy="5194161"/>
          </a:xfrm>
          <a:prstGeom prst="rect">
            <a:avLst/>
          </a:prstGeom>
          <a:noFill/>
          <a:effectLst>
            <a:softEdge rad="115664"/>
          </a:effectLst>
        </p:spPr>
      </p:pic>
      <p:pic>
        <p:nvPicPr>
          <p:cNvPr id="7" name="Grafik 6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89AC5745-2F8E-49AB-7EE1-469F6D995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8" name="Grafik 7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7FCD5BCF-2B79-461E-83E5-AF0E945A5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E62E7D00-C0E8-4958-B1AD-7CC4AA96F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D8217DC4-D36B-7C08-A839-636657BD1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2" name="Grafik 11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F32F2869-C346-EAF0-07F8-C4ACF273A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4" name="Grafik 1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82A33F1D-2007-B0A2-D58E-0149BF5CB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3" name="Grafik 12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CB8240B0-F00F-1E69-5697-5D527384E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936" y="6318000"/>
            <a:ext cx="81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8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A05CB28-B760-A937-33F5-23634E7CF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8" b="61620"/>
          <a:stretch/>
        </p:blipFill>
        <p:spPr>
          <a:xfrm>
            <a:off x="0" y="2062509"/>
            <a:ext cx="12192000" cy="2728771"/>
          </a:xfrm>
          <a:prstGeom prst="rect">
            <a:avLst/>
          </a:prstGeom>
          <a:effectLst>
            <a:softEdge rad="115664"/>
          </a:effec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C57154A-1822-6595-0DFE-8A445512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200">
                <a:solidFill>
                  <a:srgbClr val="2B1BFC"/>
                </a:solidFill>
              </a:rPr>
              <a:t>Messbereich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058425-D579-4C26-50A7-3137CA1041DA}"/>
              </a:ext>
            </a:extLst>
          </p:cNvPr>
          <p:cNvGrpSpPr/>
          <p:nvPr/>
        </p:nvGrpSpPr>
        <p:grpSpPr>
          <a:xfrm>
            <a:off x="4346455" y="3016334"/>
            <a:ext cx="6790808" cy="1191764"/>
            <a:chOff x="4334579" y="3906981"/>
            <a:chExt cx="6790808" cy="1191764"/>
          </a:xfrm>
        </p:grpSpPr>
        <p:pic>
          <p:nvPicPr>
            <p:cNvPr id="8" name="Grafik 7" descr="Sperren mit einfarbiger Füllung">
              <a:extLst>
                <a:ext uri="{FF2B5EF4-FFF2-40B4-BE49-F238E27FC236}">
                  <a16:creationId xmlns:a16="http://schemas.microsoft.com/office/drawing/2014/main" id="{24535D72-1976-6954-DD49-03EBB94CB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4580" y="3906982"/>
              <a:ext cx="409971" cy="409971"/>
            </a:xfrm>
            <a:prstGeom prst="rect">
              <a:avLst/>
            </a:prstGeom>
          </p:spPr>
        </p:pic>
        <p:pic>
          <p:nvPicPr>
            <p:cNvPr id="9" name="Grafik 8" descr="Sperren mit einfarbiger Füllung">
              <a:extLst>
                <a:ext uri="{FF2B5EF4-FFF2-40B4-BE49-F238E27FC236}">
                  <a16:creationId xmlns:a16="http://schemas.microsoft.com/office/drawing/2014/main" id="{2072DB96-2DEF-0670-238B-ED579F366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4579" y="4688774"/>
              <a:ext cx="409971" cy="409971"/>
            </a:xfrm>
            <a:prstGeom prst="rect">
              <a:avLst/>
            </a:prstGeom>
          </p:spPr>
        </p:pic>
        <p:pic>
          <p:nvPicPr>
            <p:cNvPr id="10" name="Grafik 9" descr="Sperren mit einfarbiger Füllung">
              <a:extLst>
                <a:ext uri="{FF2B5EF4-FFF2-40B4-BE49-F238E27FC236}">
                  <a16:creationId xmlns:a16="http://schemas.microsoft.com/office/drawing/2014/main" id="{E36B781F-2DCB-682E-405C-FC48EDECF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998" y="3906981"/>
              <a:ext cx="409971" cy="409971"/>
            </a:xfrm>
            <a:prstGeom prst="rect">
              <a:avLst/>
            </a:prstGeom>
          </p:spPr>
        </p:pic>
        <p:pic>
          <p:nvPicPr>
            <p:cNvPr id="11" name="Grafik 10" descr="Sperren mit einfarbiger Füllung">
              <a:extLst>
                <a:ext uri="{FF2B5EF4-FFF2-40B4-BE49-F238E27FC236}">
                  <a16:creationId xmlns:a16="http://schemas.microsoft.com/office/drawing/2014/main" id="{31B24799-FF29-3CFD-7FE6-B5418A220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998" y="4688773"/>
              <a:ext cx="409971" cy="409971"/>
            </a:xfrm>
            <a:prstGeom prst="rect">
              <a:avLst/>
            </a:prstGeom>
          </p:spPr>
        </p:pic>
        <p:pic>
          <p:nvPicPr>
            <p:cNvPr id="12" name="Grafik 11" descr="Sperren mit einfarbiger Füllung">
              <a:extLst>
                <a:ext uri="{FF2B5EF4-FFF2-40B4-BE49-F238E27FC236}">
                  <a16:creationId xmlns:a16="http://schemas.microsoft.com/office/drawing/2014/main" id="{3F6F9C15-B63D-87DF-C218-8FE5B57B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15416" y="3906981"/>
              <a:ext cx="409971" cy="409971"/>
            </a:xfrm>
            <a:prstGeom prst="rect">
              <a:avLst/>
            </a:prstGeom>
          </p:spPr>
        </p:pic>
        <p:pic>
          <p:nvPicPr>
            <p:cNvPr id="13" name="Grafik 12" descr="Sperren mit einfarbiger Füllung">
              <a:extLst>
                <a:ext uri="{FF2B5EF4-FFF2-40B4-BE49-F238E27FC236}">
                  <a16:creationId xmlns:a16="http://schemas.microsoft.com/office/drawing/2014/main" id="{8FE9A7FB-E946-A751-5A10-DE908611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15416" y="4688773"/>
              <a:ext cx="409971" cy="409971"/>
            </a:xfrm>
            <a:prstGeom prst="rect">
              <a:avLst/>
            </a:prstGeom>
          </p:spPr>
        </p:pic>
      </p:grp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8175720F-A648-AF74-1F55-0AAB1F7D4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735F8F8-78B8-1D7D-2DE7-17AF8D3D6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4" name="Grafik 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46C050F6-E871-01C9-45BA-D9EC06757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14" name="Grafik 1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7DEA621-3396-4643-021D-BCF308D80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5" name="Grafik 1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E8E44DD4-A14D-3BB5-3917-59CE66C89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7" name="Grafik 1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2513AAA8-38D3-4AC5-AA7D-279F5BBD4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6" name="Grafik 15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4100476F-F9FB-1200-58C1-3D89A5ADA2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434" y="6318000"/>
            <a:ext cx="81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9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A7EA422-2772-BB59-E53E-18E22C6D2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70" b="43229"/>
          <a:stretch/>
        </p:blipFill>
        <p:spPr>
          <a:xfrm>
            <a:off x="5" y="2309504"/>
            <a:ext cx="12191999" cy="2238992"/>
          </a:xfrm>
          <a:prstGeom prst="rect">
            <a:avLst/>
          </a:prstGeom>
          <a:effectLst>
            <a:softEdge rad="115664"/>
          </a:effec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BDD05AC-DACF-2CAD-E7F6-82243FE5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200">
                <a:solidFill>
                  <a:srgbClr val="2B1BFC"/>
                </a:solidFill>
              </a:rPr>
              <a:t>Gruppen/Rundenverwaltung</a:t>
            </a:r>
          </a:p>
        </p:txBody>
      </p:sp>
      <p:pic>
        <p:nvPicPr>
          <p:cNvPr id="7" name="Grafik 6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50165B76-2359-631C-753A-D90BDDD81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8" name="Grafik 7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621C38FD-DB72-E971-45EF-86A9F2787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D6789480-85B2-A715-8138-E4DF036FB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1BCEED2E-D909-8D4C-3C2D-4CFC88D08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1" name="Grafik 1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BF80CBC-3CA9-B318-99B6-A4E81459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3" name="Grafik 12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F692D67F-D90D-BF05-3E8F-2C992CCB1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2" name="Grafik 11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F289AAE4-6524-7AD7-659F-DC73B5B10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05" y="6318000"/>
            <a:ext cx="810000" cy="540000"/>
          </a:xfrm>
          <a:prstGeom prst="rect">
            <a:avLst/>
          </a:prstGeom>
        </p:spPr>
      </p:pic>
      <p:pic>
        <p:nvPicPr>
          <p:cNvPr id="2" name="Grafik 1" descr="Cursor mit einfarbiger Füllung">
            <a:extLst>
              <a:ext uri="{FF2B5EF4-FFF2-40B4-BE49-F238E27FC236}">
                <a16:creationId xmlns:a16="http://schemas.microsoft.com/office/drawing/2014/main" id="{65D3DB59-DCCA-D284-3D15-DB5F9A64E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6130" y="8283245"/>
            <a:ext cx="1159739" cy="115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7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042F94A-4501-A142-B583-F956132E4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" t="10946" r="216" b="62893"/>
          <a:stretch/>
        </p:blipFill>
        <p:spPr>
          <a:xfrm>
            <a:off x="0" y="1954295"/>
            <a:ext cx="12192000" cy="274142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B497DA48-73FB-65F1-5506-5461E159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200">
                <a:solidFill>
                  <a:srgbClr val="2B1BFC"/>
                </a:solidFill>
              </a:rPr>
              <a:t>Gruppen/Rundenverwaltung</a:t>
            </a:r>
          </a:p>
        </p:txBody>
      </p:sp>
      <p:pic>
        <p:nvPicPr>
          <p:cNvPr id="7" name="Grafik 6" descr="Cursor mit einfarbiger Füllung">
            <a:extLst>
              <a:ext uri="{FF2B5EF4-FFF2-40B4-BE49-F238E27FC236}">
                <a16:creationId xmlns:a16="http://schemas.microsoft.com/office/drawing/2014/main" id="{23EC1F66-C3E3-5E5F-FB83-20BDC02CB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077" y="3006395"/>
            <a:ext cx="1159739" cy="1159739"/>
          </a:xfrm>
          <a:prstGeom prst="rect">
            <a:avLst/>
          </a:prstGeom>
        </p:spPr>
      </p:pic>
      <p:pic>
        <p:nvPicPr>
          <p:cNvPr id="8" name="Grafik 7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92FF7683-2061-D251-640A-9F615503C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9" name="Grafik 8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40E98A0F-EC1B-F116-54B5-2C505D5AE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E35A11B-C177-EEBA-0727-F95DAAFE4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11" name="Grafik 1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B6C4F83-3F6A-C6EA-B9B3-25E1A8498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2" name="Grafik 11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5596D464-8E78-E47D-3E3D-D7DE03E6D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4" name="Grafik 1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BFB3F4D-8D56-E9D2-FB54-FCEBAFA19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3" name="Grafik 12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19A15DEE-FCC3-3CED-F1BE-164E64010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45" y="6318000"/>
            <a:ext cx="81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8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B6A77D-23C8-F0D6-866E-C84757FC7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34" b="6446"/>
          <a:stretch/>
        </p:blipFill>
        <p:spPr>
          <a:xfrm>
            <a:off x="232610" y="1510994"/>
            <a:ext cx="11726781" cy="3836020"/>
          </a:xfrm>
          <a:prstGeom prst="rect">
            <a:avLst/>
          </a:prstGeom>
          <a:effectLst>
            <a:softEdge rad="115664"/>
          </a:effec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7C3D9CD-C8DC-BBA3-5433-4527FB06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200">
                <a:solidFill>
                  <a:srgbClr val="2B1BFC"/>
                </a:solidFill>
              </a:rPr>
              <a:t>Auswertung/Zurücksetzen</a:t>
            </a:r>
          </a:p>
        </p:txBody>
      </p:sp>
      <p:pic>
        <p:nvPicPr>
          <p:cNvPr id="7" name="Grafik 6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5FECFF73-1F70-7B2C-ABAB-FE2D22D6F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8" name="Grafik 7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16FE08EB-4F9C-3C20-9EDE-8A1690C8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674744D-E354-05B6-7D8B-B3DA709D5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21F6B7CB-524D-8CD5-0653-6775EAAB8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1" name="Grafik 1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74BE6E3-F89E-B68E-5A9D-10203DB82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3" name="Grafik 12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BBA6DD7-E92E-EBA3-CB34-F2D92B538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2" name="Grafik 11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094E599D-C0D5-066B-E190-AD8E9C701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45" y="6318000"/>
            <a:ext cx="81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9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D387E-5C63-3283-BAD5-8269A453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DEE81A0-8235-7907-6203-B0D9C1CC0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826" y="3159000"/>
            <a:ext cx="2186510" cy="540000"/>
          </a:xfrm>
        </p:spPr>
        <p:txBody>
          <a:bodyPr anchor="b">
            <a:normAutofit fontScale="90000"/>
          </a:bodyPr>
          <a:lstStyle/>
          <a:p>
            <a:r>
              <a:rPr lang="de-DE" sz="5200"/>
              <a:t>Fazit</a:t>
            </a: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52E0CDB2-7119-9EB6-5B84-58748356C1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BD2F466-70B8-71C6-A433-DE9131AE93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B90C4092-928D-1981-A267-A40CF59458B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4706E574-344F-D501-1045-CED1B19A1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2A98F4BE-9C51-80D9-D7D4-B1A02F251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6" name="Grafik 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DE45A751-9D1D-D319-5E8B-DAC63FDD2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7" name="Grafik 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824DDCB4-9AA1-76F4-F400-CFE54C9AB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43048EEF-AAB5-C4FA-061A-5598AAF38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9" name="Grafik 8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397FE500-C67A-DF9B-8F93-9FA313DD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100" y="6318000"/>
            <a:ext cx="810000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FF79787-67C3-1DDA-D96E-D77F409B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7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D387E-5C63-3283-BAD5-8269A453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DEE81A0-8235-7907-6203-B0D9C1CC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 anchor="b">
            <a:normAutofit/>
          </a:bodyPr>
          <a:lstStyle/>
          <a:p>
            <a:r>
              <a:rPr lang="de-DE" sz="5200"/>
              <a:t>Umsetzung Pflichtenheft</a:t>
            </a:r>
          </a:p>
        </p:txBody>
      </p:sp>
      <p:graphicFrame>
        <p:nvGraphicFramePr>
          <p:cNvPr id="5" name="Inhaltsplatzhalter 6">
            <a:extLst>
              <a:ext uri="{FF2B5EF4-FFF2-40B4-BE49-F238E27FC236}">
                <a16:creationId xmlns:a16="http://schemas.microsoft.com/office/drawing/2014/main" id="{AA14EEE2-A95D-D959-D862-ACE81CFFB1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25166"/>
              </p:ext>
            </p:extLst>
          </p:nvPr>
        </p:nvGraphicFramePr>
        <p:xfrm>
          <a:off x="844001" y="2076772"/>
          <a:ext cx="10504000" cy="366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322">
                  <a:extLst>
                    <a:ext uri="{9D8B030D-6E8A-4147-A177-3AD203B41FA5}">
                      <a16:colId xmlns:a16="http://schemas.microsoft.com/office/drawing/2014/main" val="1289080296"/>
                    </a:ext>
                  </a:extLst>
                </a:gridCol>
                <a:gridCol w="8996516">
                  <a:extLst>
                    <a:ext uri="{9D8B030D-6E8A-4147-A177-3AD203B41FA5}">
                      <a16:colId xmlns:a16="http://schemas.microsoft.com/office/drawing/2014/main" val="1774266172"/>
                    </a:ext>
                  </a:extLst>
                </a:gridCol>
                <a:gridCol w="729162">
                  <a:extLst>
                    <a:ext uri="{9D8B030D-6E8A-4147-A177-3AD203B41FA5}">
                      <a16:colId xmlns:a16="http://schemas.microsoft.com/office/drawing/2014/main" val="3195305632"/>
                    </a:ext>
                  </a:extLst>
                </a:gridCol>
              </a:tblGrid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Nr.</a:t>
                      </a:r>
                    </a:p>
                  </a:txBody>
                  <a:tcPr marL="102063" marR="102063" marT="51032" marB="51032">
                    <a:solidFill>
                      <a:srgbClr val="2B1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200"/>
                        <a:t>Umsetzung</a:t>
                      </a:r>
                    </a:p>
                  </a:txBody>
                  <a:tcPr marL="102063" marR="102063" marT="51032" marB="51032">
                    <a:solidFill>
                      <a:srgbClr val="2B1BFC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 marL="102063" marR="102063" marT="51032" marB="51032">
                    <a:solidFill>
                      <a:srgbClr val="2B1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057355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Kostengünstige Komponenten gewählt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endParaRPr lang="de-DE" sz="32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3090804392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 soll Benutzerfreundlich gestaltet werden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endParaRPr lang="de-DE" sz="31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4052893459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Mikrocontroller Millisekunden genau programmiert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endParaRPr lang="de-DE" sz="31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1129165540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Auf Display und Webserver angezeigt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endParaRPr lang="de-DE" sz="31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792842866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r>
                        <a:rPr lang="de-DE" sz="3200"/>
                        <a:t>Kompaktes und modulares Design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908165025"/>
                  </a:ext>
                </a:extLst>
              </a:tr>
            </a:tbl>
          </a:graphicData>
        </a:graphic>
      </p:graphicFrame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4706E574-344F-D501-1045-CED1B19A1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2A98F4BE-9C51-80D9-D7D4-B1A02F251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6" name="Grafik 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DE45A751-9D1D-D319-5E8B-DAC63FDD2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7" name="Grafik 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824DDCB4-9AA1-76F4-F400-CFE54C9AB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43048EEF-AAB5-C4FA-061A-5598AAF38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9" name="Grafik 8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397FE500-C67A-DF9B-8F93-9FA313DD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100" y="6318000"/>
            <a:ext cx="810000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FF79787-67C3-1DDA-D96E-D77F409B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2" name="Grafik 11" descr="Daumen hoch-Zeichen mit einfarbiger Füllung">
            <a:extLst>
              <a:ext uri="{FF2B5EF4-FFF2-40B4-BE49-F238E27FC236}">
                <a16:creationId xmlns:a16="http://schemas.microsoft.com/office/drawing/2014/main" id="{063DBE00-9781-C2D7-B236-92F0AA373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2619" y="2685472"/>
            <a:ext cx="586509" cy="586509"/>
          </a:xfrm>
          <a:prstGeom prst="rect">
            <a:avLst/>
          </a:prstGeom>
        </p:spPr>
      </p:pic>
      <p:pic>
        <p:nvPicPr>
          <p:cNvPr id="13" name="Grafik 12" descr="Daumen hoch-Zeichen mit einfarbiger Füllung">
            <a:extLst>
              <a:ext uri="{FF2B5EF4-FFF2-40B4-BE49-F238E27FC236}">
                <a16:creationId xmlns:a16="http://schemas.microsoft.com/office/drawing/2014/main" id="{F7A50892-645C-ADCD-FB8B-49BFD4374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2619" y="3921107"/>
            <a:ext cx="586509" cy="586509"/>
          </a:xfrm>
          <a:prstGeom prst="rect">
            <a:avLst/>
          </a:prstGeom>
        </p:spPr>
      </p:pic>
      <p:pic>
        <p:nvPicPr>
          <p:cNvPr id="14" name="Grafik 13" descr="Daumen hoch-Zeichen mit einfarbiger Füllung">
            <a:extLst>
              <a:ext uri="{FF2B5EF4-FFF2-40B4-BE49-F238E27FC236}">
                <a16:creationId xmlns:a16="http://schemas.microsoft.com/office/drawing/2014/main" id="{652C9508-22A7-3911-9F34-6A6D45D1E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2619" y="4538924"/>
            <a:ext cx="586509" cy="586509"/>
          </a:xfrm>
          <a:prstGeom prst="rect">
            <a:avLst/>
          </a:prstGeom>
        </p:spPr>
      </p:pic>
      <p:pic>
        <p:nvPicPr>
          <p:cNvPr id="18" name="Grafik 17" descr="Zahnrad mit einfarbiger Füllung">
            <a:extLst>
              <a:ext uri="{FF2B5EF4-FFF2-40B4-BE49-F238E27FC236}">
                <a16:creationId xmlns:a16="http://schemas.microsoft.com/office/drawing/2014/main" id="{DAB425DC-0B1E-7431-1059-197501B044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5118" y="5117401"/>
            <a:ext cx="641505" cy="641505"/>
          </a:xfrm>
          <a:prstGeom prst="rect">
            <a:avLst/>
          </a:prstGeom>
        </p:spPr>
      </p:pic>
      <p:pic>
        <p:nvPicPr>
          <p:cNvPr id="19" name="Grafik 18" descr="Daumen hoch-Zeichen mit einfarbiger Füllung">
            <a:extLst>
              <a:ext uri="{FF2B5EF4-FFF2-40B4-BE49-F238E27FC236}">
                <a16:creationId xmlns:a16="http://schemas.microsoft.com/office/drawing/2014/main" id="{A65C9926-8AC4-237E-D247-766A0F61B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2617" y="3281714"/>
            <a:ext cx="586509" cy="5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3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5C8BFFF7-FAE5-C908-4ECC-E19532D53899}"/>
              </a:ext>
            </a:extLst>
          </p:cNvPr>
          <p:cNvSpPr txBox="1">
            <a:spLocks/>
          </p:cNvSpPr>
          <p:nvPr/>
        </p:nvSpPr>
        <p:spPr>
          <a:xfrm>
            <a:off x="838200" y="23622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2800">
                <a:latin typeface="Calibri"/>
                <a:ea typeface="Calibri"/>
                <a:cs typeface="Calibri"/>
              </a:rPr>
              <a:t>Problemstellung/Auftrag</a:t>
            </a:r>
          </a:p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2800">
                <a:latin typeface="Calibri"/>
                <a:ea typeface="Calibri"/>
                <a:cs typeface="Calibri"/>
              </a:rPr>
              <a:t>Pflichtenheft</a:t>
            </a:r>
          </a:p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2800">
                <a:latin typeface="Calibri"/>
                <a:ea typeface="Calibri"/>
                <a:cs typeface="Calibri"/>
              </a:rPr>
              <a:t>Grundprinzipien</a:t>
            </a:r>
          </a:p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2800">
                <a:latin typeface="Calibri"/>
                <a:ea typeface="Calibri"/>
                <a:cs typeface="Calibri"/>
              </a:rPr>
              <a:t>Aufbau unseres Gerätes</a:t>
            </a:r>
          </a:p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2800">
                <a:latin typeface="Calibri"/>
                <a:ea typeface="Calibri"/>
                <a:cs typeface="Calibri"/>
              </a:rPr>
              <a:t>Schluss</a:t>
            </a:r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B03CC5F6-93FC-981C-9B7D-B32435F2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800"/>
            <a:ext cx="6687736" cy="932688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rgbClr val="2B1BFC"/>
                </a:solidFill>
              </a:rPr>
              <a:t>AGENDA</a:t>
            </a:r>
            <a:endParaRPr lang="de-DE" sz="4800">
              <a:solidFill>
                <a:srgbClr val="2B1BFC"/>
              </a:solidFill>
            </a:endParaRPr>
          </a:p>
        </p:txBody>
      </p: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C673533F-FFEF-0046-78F2-ED680F23F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8AD886DE-F3A2-DC2C-C67F-C31074A7A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4" name="Grafik 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52A9AAC8-CE1F-9B32-7AE5-3A2304701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C4456D48-74F8-5BEC-45D9-C1583A8C5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6" name="Grafik 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07750FC2-C7BE-D768-057F-196779C6E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7" name="Grafik 6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C715E692-7F02-F31F-3231-9B0D9B913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0" y="6318000"/>
            <a:ext cx="810000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26998D66-5C7D-8DE8-62F7-5A95FC899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835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53F54-3C0A-D38D-E90C-C213C634A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957044-03CC-D884-6CAB-FF7037D1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 anchor="b">
            <a:normAutofit/>
          </a:bodyPr>
          <a:lstStyle/>
          <a:p>
            <a:r>
              <a:rPr lang="de-DE" sz="5200"/>
              <a:t>Umsetzung Pflichtenheft</a:t>
            </a:r>
          </a:p>
        </p:txBody>
      </p:sp>
      <p:graphicFrame>
        <p:nvGraphicFramePr>
          <p:cNvPr id="5" name="Inhaltsplatzhalter 6">
            <a:extLst>
              <a:ext uri="{FF2B5EF4-FFF2-40B4-BE49-F238E27FC236}">
                <a16:creationId xmlns:a16="http://schemas.microsoft.com/office/drawing/2014/main" id="{0C6ACF57-0039-74EE-0157-30B9031A39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047662"/>
              </p:ext>
            </p:extLst>
          </p:nvPr>
        </p:nvGraphicFramePr>
        <p:xfrm>
          <a:off x="844001" y="2076772"/>
          <a:ext cx="10504000" cy="3491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3">
                  <a:extLst>
                    <a:ext uri="{9D8B030D-6E8A-4147-A177-3AD203B41FA5}">
                      <a16:colId xmlns:a16="http://schemas.microsoft.com/office/drawing/2014/main" val="1289080296"/>
                    </a:ext>
                  </a:extLst>
                </a:gridCol>
                <a:gridCol w="9014691">
                  <a:extLst>
                    <a:ext uri="{9D8B030D-6E8A-4147-A177-3AD203B41FA5}">
                      <a16:colId xmlns:a16="http://schemas.microsoft.com/office/drawing/2014/main" val="1774266172"/>
                    </a:ext>
                  </a:extLst>
                </a:gridCol>
                <a:gridCol w="716946">
                  <a:extLst>
                    <a:ext uri="{9D8B030D-6E8A-4147-A177-3AD203B41FA5}">
                      <a16:colId xmlns:a16="http://schemas.microsoft.com/office/drawing/2014/main" val="3862590457"/>
                    </a:ext>
                  </a:extLst>
                </a:gridCol>
              </a:tblGrid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Nr.</a:t>
                      </a:r>
                    </a:p>
                  </a:txBody>
                  <a:tcPr marL="102063" marR="102063" marT="51032" marB="51032">
                    <a:solidFill>
                      <a:srgbClr val="2B1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Umsetzung</a:t>
                      </a:r>
                    </a:p>
                  </a:txBody>
                  <a:tcPr marL="102063" marR="102063" marT="51032" marB="51032">
                    <a:solidFill>
                      <a:srgbClr val="2B1BFC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31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2063" marR="102063" marT="51032" marB="51032">
                    <a:solidFill>
                      <a:srgbClr val="2B1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057355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Mikrocontroller hostet einen Webserver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31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3090804392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Komponenten leicht austauschbar und dokumentiert 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endParaRPr lang="de-DE" sz="31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4052893459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 einer editierbaren Tabelle werden Gruppen und Zeiten gespeichert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endParaRPr lang="de-DE" sz="31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1129165540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Redundante Messungen und Fehlererkennung 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endParaRPr lang="de-DE" sz="31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792842866"/>
                  </a:ext>
                </a:extLst>
              </a:tr>
            </a:tbl>
          </a:graphicData>
        </a:graphic>
      </p:graphicFrame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FD086DFE-EFB8-6F59-5DD1-CA928611F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36328AB3-6304-6477-D14A-02522D4BB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6" name="Grafik 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DDD400E9-8900-A2B6-9662-F277CAC6B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7" name="Grafik 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42C60A9E-2C58-AAAA-9A58-2DD14CFA0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A3B2D2BA-3035-0AAD-138D-21EFF3A3A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9" name="Grafik 8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8C6FF918-760E-CFC7-5FAC-119E21ED0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95" y="6318000"/>
            <a:ext cx="810000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E27AF55-CCFE-3333-26D6-DC34E7061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1" name="Grafik 10" descr="Daumen hoch-Zeichen mit einfarbiger Füllung">
            <a:extLst>
              <a:ext uri="{FF2B5EF4-FFF2-40B4-BE49-F238E27FC236}">
                <a16:creationId xmlns:a16="http://schemas.microsoft.com/office/drawing/2014/main" id="{DB4B2BDF-B544-6173-976C-B06440EC8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2619" y="2685472"/>
            <a:ext cx="586509" cy="586509"/>
          </a:xfrm>
          <a:prstGeom prst="rect">
            <a:avLst/>
          </a:prstGeom>
        </p:spPr>
      </p:pic>
      <p:pic>
        <p:nvPicPr>
          <p:cNvPr id="12" name="Grafik 11" descr="Daumen hoch-Zeichen mit einfarbiger Füllung">
            <a:extLst>
              <a:ext uri="{FF2B5EF4-FFF2-40B4-BE49-F238E27FC236}">
                <a16:creationId xmlns:a16="http://schemas.microsoft.com/office/drawing/2014/main" id="{FBCD90FD-81A0-AFB9-C55C-0C50B7B30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2618" y="3297261"/>
            <a:ext cx="586509" cy="586509"/>
          </a:xfrm>
          <a:prstGeom prst="rect">
            <a:avLst/>
          </a:prstGeom>
        </p:spPr>
      </p:pic>
      <p:pic>
        <p:nvPicPr>
          <p:cNvPr id="13" name="Grafik 12" descr="Daumen hoch-Zeichen mit einfarbiger Füllung">
            <a:extLst>
              <a:ext uri="{FF2B5EF4-FFF2-40B4-BE49-F238E27FC236}">
                <a16:creationId xmlns:a16="http://schemas.microsoft.com/office/drawing/2014/main" id="{E706C14C-3DB3-3152-71B8-C23880304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2619" y="4888345"/>
            <a:ext cx="586509" cy="586509"/>
          </a:xfrm>
          <a:prstGeom prst="rect">
            <a:avLst/>
          </a:prstGeom>
        </p:spPr>
      </p:pic>
      <p:pic>
        <p:nvPicPr>
          <p:cNvPr id="14" name="Grafik 13" descr="Zahnrad mit einfarbiger Füllung">
            <a:extLst>
              <a:ext uri="{FF2B5EF4-FFF2-40B4-BE49-F238E27FC236}">
                <a16:creationId xmlns:a16="http://schemas.microsoft.com/office/drawing/2014/main" id="{3C625603-B47D-659A-1095-413BB70E3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5119" y="4084397"/>
            <a:ext cx="641505" cy="6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9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3DD11504-6AC3-727C-42C0-A0A0EF87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5200" b="1" kern="1200" err="1">
                <a:latin typeface="+mj-lt"/>
                <a:ea typeface="+mj-ea"/>
                <a:cs typeface="+mj-cs"/>
              </a:rPr>
              <a:t>Reflexion</a:t>
            </a:r>
            <a:r>
              <a:rPr lang="en-US" b="1" kern="120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21AD2AC7-2BBD-E1C7-3A13-48B01FD8B5C9}"/>
              </a:ext>
            </a:extLst>
          </p:cNvPr>
          <p:cNvSpPr txBox="1">
            <a:spLocks/>
          </p:cNvSpPr>
          <p:nvPr/>
        </p:nvSpPr>
        <p:spPr>
          <a:xfrm>
            <a:off x="844000" y="2142935"/>
            <a:ext cx="5157787" cy="55983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3200" b="1" kern="1200" cap="all" baseline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Stärken</a:t>
            </a:r>
            <a:endParaRPr lang="en-US" sz="3200" b="1" kern="1200" cap="all" baseline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650B62F8-92AF-2CF5-D423-DF8989DD7676}"/>
              </a:ext>
            </a:extLst>
          </p:cNvPr>
          <p:cNvSpPr txBox="1">
            <a:spLocks/>
          </p:cNvSpPr>
          <p:nvPr/>
        </p:nvSpPr>
        <p:spPr>
          <a:xfrm>
            <a:off x="856823" y="2863423"/>
            <a:ext cx="5143920" cy="316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>
                <a:latin typeface="Calibri"/>
                <a:ea typeface="Calibri"/>
                <a:cs typeface="Calibri"/>
              </a:rPr>
              <a:t>Kommunikation</a:t>
            </a: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/>
                <a:ea typeface="Calibri"/>
                <a:cs typeface="Calibri"/>
              </a:rPr>
              <a:t>Aufgabenverteilung</a:t>
            </a:r>
            <a:r>
              <a:rPr lang="en-US" sz="3100">
                <a:latin typeface="Calibri"/>
                <a:ea typeface="Calibri"/>
                <a:cs typeface="Calibri"/>
              </a:rPr>
              <a:t> </a:t>
            </a: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/>
                <a:ea typeface="Calibri"/>
                <a:cs typeface="Calibri"/>
              </a:rPr>
              <a:t>Materialbeschaffung</a:t>
            </a:r>
            <a:endParaRPr lang="en-US" sz="3100">
              <a:latin typeface="Calibri"/>
              <a:ea typeface="Calibri"/>
              <a:cs typeface="Calibri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F71A4A93-2255-C03A-D351-80FC6594E1F6}"/>
              </a:ext>
            </a:extLst>
          </p:cNvPr>
          <p:cNvSpPr txBox="1">
            <a:spLocks/>
          </p:cNvSpPr>
          <p:nvPr/>
        </p:nvSpPr>
        <p:spPr>
          <a:xfrm>
            <a:off x="6164812" y="2142935"/>
            <a:ext cx="5183188" cy="55983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3200" b="1" cap="all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schwächen</a:t>
            </a:r>
            <a:endParaRPr lang="en-US" sz="3200" b="1" kern="1200" cap="all" baseline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0731483-3E97-35B6-A69C-C485BB5B10E2}"/>
              </a:ext>
            </a:extLst>
          </p:cNvPr>
          <p:cNvSpPr txBox="1">
            <a:spLocks/>
          </p:cNvSpPr>
          <p:nvPr/>
        </p:nvSpPr>
        <p:spPr>
          <a:xfrm>
            <a:off x="6191251" y="2863423"/>
            <a:ext cx="5143920" cy="316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/>
                <a:ea typeface="Calibri"/>
                <a:cs typeface="Calibri"/>
              </a:rPr>
              <a:t>Zeitmanagement</a:t>
            </a:r>
            <a:endParaRPr lang="en-US" sz="3100">
              <a:latin typeface="Calibri"/>
              <a:ea typeface="Calibri"/>
              <a:cs typeface="Calibri"/>
            </a:endParaRP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/>
                <a:ea typeface="Calibri"/>
                <a:cs typeface="Calibri"/>
              </a:rPr>
              <a:t>Planung</a:t>
            </a:r>
            <a:r>
              <a:rPr lang="en-US" sz="3100">
                <a:latin typeface="Calibri"/>
                <a:ea typeface="Calibri"/>
                <a:cs typeface="Calibri"/>
              </a:rPr>
              <a:t> der </a:t>
            </a:r>
            <a:r>
              <a:rPr lang="en-US" sz="3100" err="1">
                <a:latin typeface="Calibri"/>
                <a:ea typeface="Calibri"/>
                <a:cs typeface="Calibri"/>
              </a:rPr>
              <a:t>Stromversorgung</a:t>
            </a:r>
            <a:endParaRPr lang="en-US" sz="3100"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2B1BFC"/>
              </a:buClr>
              <a:buNone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fik 9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B20AD82F-FEE1-CC75-9A3F-23BC5828D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11" name="Grafik 10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6328F8A5-5362-5E41-B658-E6834E37D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12" name="Grafik 11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629FBC7-4F4C-F46F-8AF8-7E2A80793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13" name="Grafik 12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A97C31A-7140-1B02-410A-5F77D0B19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4" name="Grafik 1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D6E93014-C0C5-CB4A-261D-BC178E0B7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5" name="Grafik 14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A357B466-63C0-976D-50BB-56396CA49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971" y="6318000"/>
            <a:ext cx="810000" cy="540000"/>
          </a:xfrm>
          <a:prstGeom prst="rect">
            <a:avLst/>
          </a:prstGeom>
        </p:spPr>
      </p:pic>
      <p:pic>
        <p:nvPicPr>
          <p:cNvPr id="16" name="Grafik 1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1922F456-6753-DB0C-598D-A75C45C88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5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357839B-C052-44B4-94FB-484D6C652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3100">
                <a:latin typeface="Calibri"/>
                <a:ea typeface="Calibri"/>
                <a:cs typeface="Calibri"/>
              </a:rPr>
              <a:t>Nachhaltigkeit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A345F48-A5AA-FA64-3E98-2812EC60F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0426" y="2747857"/>
            <a:ext cx="8630014" cy="1064665"/>
          </a:xfrm>
        </p:spPr>
        <p:txBody>
          <a:bodyPr>
            <a:noAutofit/>
          </a:bodyPr>
          <a:lstStyle/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2800">
                <a:latin typeface="Calibri"/>
                <a:ea typeface="Calibri"/>
                <a:cs typeface="Calibri"/>
              </a:rPr>
              <a:t>Wird für Zukünftige Ereignisse benutzt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A808D9E-4F8F-7930-FBAD-9E868A48AA4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226762" y="3750788"/>
            <a:ext cx="7173139" cy="613318"/>
          </a:xfrm>
        </p:spPr>
        <p:txBody>
          <a:bodyPr>
            <a:normAutofit/>
          </a:bodyPr>
          <a:lstStyle/>
          <a:p>
            <a:r>
              <a:rPr lang="de-DE" sz="3100">
                <a:latin typeface="Calibri"/>
                <a:ea typeface="Calibri"/>
                <a:cs typeface="Calibri"/>
              </a:rPr>
              <a:t>Fairer Wettbewerb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903B888-A838-4B67-45EB-AFCF402F14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60426" y="4364106"/>
            <a:ext cx="7173141" cy="5202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Genauere Messwerte</a:t>
            </a:r>
          </a:p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Kein Menschliches Versagen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B0A4036-AA34-2C57-DC40-46E39803D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81950" y="5512356"/>
            <a:ext cx="7173141" cy="520263"/>
          </a:xfrm>
        </p:spPr>
        <p:txBody>
          <a:bodyPr/>
          <a:lstStyle/>
          <a:p>
            <a:r>
              <a:rPr lang="de-DE"/>
              <a:t>-</a:t>
            </a:r>
            <a:endParaRPr lang="de-DE" sz="240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B7D670A0-626A-5693-B11D-5FD15418A19D}"/>
              </a:ext>
            </a:extLst>
          </p:cNvPr>
          <p:cNvSpPr txBox="1">
            <a:spLocks/>
          </p:cNvSpPr>
          <p:nvPr/>
        </p:nvSpPr>
        <p:spPr>
          <a:xfrm>
            <a:off x="1286440" y="831918"/>
            <a:ext cx="10504000" cy="84897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200"/>
              <a:t>Nutzen für den Auftraggeber</a:t>
            </a:r>
          </a:p>
        </p:txBody>
      </p:sp>
      <p:pic>
        <p:nvPicPr>
          <p:cNvPr id="15" name="Grafik 14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C0E878D3-2B3C-384E-162E-2110A9C12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19" name="Grafik 18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7B84FD48-740B-5679-D56D-C806FEBDD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20" name="Grafik 1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713F2A85-5A06-F177-2C7A-8F319CD20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21" name="Grafik 2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F8EA037A-0B00-41B4-39F0-97E09C82F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22" name="Grafik 21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B1EBEC98-10DA-63F1-D9B4-BE0C3703C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23" name="Grafik 22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3F09DEBC-FEDE-67BB-D8B3-5A61A6678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40" y="6318000"/>
            <a:ext cx="810000" cy="540000"/>
          </a:xfrm>
          <a:prstGeom prst="rect">
            <a:avLst/>
          </a:prstGeom>
        </p:spPr>
      </p:pic>
      <p:pic>
        <p:nvPicPr>
          <p:cNvPr id="24" name="Grafik 2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0504BD31-560E-EAC6-8355-E161B7FDC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E434521-7049-44C9-D958-3EE9898B9949}"/>
              </a:ext>
            </a:extLst>
          </p:cNvPr>
          <p:cNvSpPr/>
          <p:nvPr/>
        </p:nvSpPr>
        <p:spPr>
          <a:xfrm>
            <a:off x="2626994" y="5354285"/>
            <a:ext cx="599768" cy="443452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94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7F43F-49B7-217A-E426-7B3857BD9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F89E520-BCA6-BE6D-E9B6-959B59A4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3100">
                <a:latin typeface="Calibri"/>
                <a:ea typeface="Calibri"/>
                <a:cs typeface="Calibri"/>
              </a:rPr>
              <a:t>Touch Funktionen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CCB1A93-C848-822D-7EE7-FB2C68851D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de-DE" sz="3100">
                <a:latin typeface="Calibri"/>
                <a:ea typeface="Calibri"/>
                <a:cs typeface="Calibri"/>
              </a:rPr>
              <a:t>Checkpoints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3941100-FED4-8BAE-6530-57CF02F6685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de-DE" sz="3100">
                <a:latin typeface="Calibri"/>
                <a:ea typeface="Calibri"/>
                <a:cs typeface="Calibri"/>
              </a:rPr>
              <a:t>Sortieren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09F93B9C-69D3-21F6-50CA-A929A3B2A5F0}"/>
              </a:ext>
            </a:extLst>
          </p:cNvPr>
          <p:cNvSpPr txBox="1">
            <a:spLocks/>
          </p:cNvSpPr>
          <p:nvPr/>
        </p:nvSpPr>
        <p:spPr>
          <a:xfrm>
            <a:off x="1286440" y="831918"/>
            <a:ext cx="10504000" cy="84897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200"/>
              <a:t>Verbesserungen</a:t>
            </a:r>
          </a:p>
        </p:txBody>
      </p:sp>
      <p:pic>
        <p:nvPicPr>
          <p:cNvPr id="15" name="Grafik 14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950F4657-7B27-4C32-A975-5684B3343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19" name="Grafik 18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8A7F14D0-E0B6-FD8F-06AB-C9D82A3E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20" name="Grafik 1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4F05031B-1DA9-B6C4-102D-EBE5A1325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21" name="Grafik 2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0CBB6B71-94A1-32FC-609E-4AF4D73EE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22" name="Grafik 21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840CA62F-DB0A-99AC-E85B-EE19DC8A4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23" name="Grafik 22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B9F5EA5D-23BC-F2A0-BF54-88C455B2B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40" y="6318000"/>
            <a:ext cx="810000" cy="540000"/>
          </a:xfrm>
          <a:prstGeom prst="rect">
            <a:avLst/>
          </a:prstGeom>
        </p:spPr>
      </p:pic>
      <p:pic>
        <p:nvPicPr>
          <p:cNvPr id="24" name="Grafik 2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51FDE05-19E4-75D8-2BE9-F71632056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7" name="Grafik 6" descr="Ein Bild, das Elektronik, Elektronisches Gerät, Computerkomponenten, Screenshot enthält.&#10;&#10;KI-generierte Inhalte können fehlerhaft sein.">
            <a:extLst>
              <a:ext uri="{FF2B5EF4-FFF2-40B4-BE49-F238E27FC236}">
                <a16:creationId xmlns:a16="http://schemas.microsoft.com/office/drawing/2014/main" id="{D024B011-3B00-1CC9-F2EF-BEB81AB48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07" y="1987808"/>
            <a:ext cx="4022573" cy="4022573"/>
          </a:xfrm>
          <a:prstGeom prst="rect">
            <a:avLst/>
          </a:prstGeom>
        </p:spPr>
      </p:pic>
      <p:pic>
        <p:nvPicPr>
          <p:cNvPr id="8" name="Grafik 7" descr="Ein Bild, das Grafiken, Symbol, Schrift, Logo enthält.&#10;&#10;KI-generierte Inhalte können fehlerhaft sein.">
            <a:extLst>
              <a:ext uri="{FF2B5EF4-FFF2-40B4-BE49-F238E27FC236}">
                <a16:creationId xmlns:a16="http://schemas.microsoft.com/office/drawing/2014/main" id="{EE28037A-CE53-A03C-CDD2-1379E4BD3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36" y="3004519"/>
            <a:ext cx="1906751" cy="19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5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DBC6C-2441-EDB7-ADD2-7A0476E2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30EBF59-A786-34E5-74C6-5CA91A3CB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3100">
                <a:latin typeface="Calibri"/>
                <a:ea typeface="Calibri"/>
                <a:cs typeface="Calibri"/>
              </a:rPr>
              <a:t>Touch Funktionen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29605DB-D9BB-EE1A-C057-36D8CB496E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de-DE" sz="3100">
                <a:latin typeface="Calibri"/>
                <a:ea typeface="Calibri"/>
                <a:cs typeface="Calibri"/>
              </a:rPr>
              <a:t>Checkpoints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89D7676-B800-6719-59C6-E9A8AC2179E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de-DE" sz="3100">
                <a:latin typeface="Calibri"/>
                <a:ea typeface="Calibri"/>
                <a:cs typeface="Calibri"/>
              </a:rPr>
              <a:t>Sortieren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702CB9B-DA8F-5763-29A0-0572DC384ED7}"/>
              </a:ext>
            </a:extLst>
          </p:cNvPr>
          <p:cNvSpPr txBox="1">
            <a:spLocks/>
          </p:cNvSpPr>
          <p:nvPr/>
        </p:nvSpPr>
        <p:spPr>
          <a:xfrm>
            <a:off x="1286440" y="831918"/>
            <a:ext cx="10504000" cy="84897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200"/>
              <a:t>Verbesserungen</a:t>
            </a:r>
          </a:p>
        </p:txBody>
      </p:sp>
      <p:pic>
        <p:nvPicPr>
          <p:cNvPr id="15" name="Grafik 14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208B3B40-A2D0-9B3D-5A89-FE943D4C4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19" name="Grafik 18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29FB7BA6-409D-08A5-0F3A-D8DB948D7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20" name="Grafik 1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0F39F17-D47A-572E-7B3E-93BCC399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21" name="Grafik 2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56EBA5B3-5491-2627-EA86-603DED0DF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22" name="Grafik 21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76079325-2ABD-DB64-7F5B-A97328FEB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23" name="Grafik 22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B1860571-477E-4C5D-D4DD-06E3D2B7E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40" y="6318000"/>
            <a:ext cx="810000" cy="540000"/>
          </a:xfrm>
          <a:prstGeom prst="rect">
            <a:avLst/>
          </a:prstGeom>
        </p:spPr>
      </p:pic>
      <p:pic>
        <p:nvPicPr>
          <p:cNvPr id="24" name="Grafik 2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10326113-7F68-57D1-744A-7DAD07356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82004F1-D9B4-0C4B-C57C-A4923897E9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7" t="72142" r="40265" b="10531"/>
          <a:stretch/>
        </p:blipFill>
        <p:spPr>
          <a:xfrm>
            <a:off x="5069573" y="3197188"/>
            <a:ext cx="6873721" cy="1905841"/>
          </a:xfrm>
          <a:prstGeom prst="rect">
            <a:avLst/>
          </a:prstGeom>
          <a:effectLst>
            <a:softEdge rad="115664"/>
          </a:effectLst>
        </p:spPr>
      </p:pic>
    </p:spTree>
    <p:extLst>
      <p:ext uri="{BB962C8B-B14F-4D97-AF65-F5344CB8AC3E}">
        <p14:creationId xmlns:p14="http://schemas.microsoft.com/office/powerpoint/2010/main" val="302947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EFE2A-B967-D794-4B41-DB21265A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EF7010F-647E-F30B-5FD5-09A2332674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de-DE" sz="3100">
                <a:latin typeface="Calibri"/>
                <a:ea typeface="Calibri"/>
                <a:cs typeface="Calibri"/>
              </a:rPr>
              <a:t>Checkpoints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BC5DB3E-3DC8-8E2E-22F2-C976D28AFC4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de-DE" sz="3100">
                <a:latin typeface="Calibri"/>
                <a:ea typeface="Calibri"/>
                <a:cs typeface="Calibri"/>
              </a:rPr>
              <a:t>Sortieren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73479F5-3A90-EE98-93FD-52C11282E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3100">
                <a:latin typeface="Calibri"/>
                <a:ea typeface="Calibri"/>
                <a:cs typeface="Calibri"/>
              </a:rPr>
              <a:t>Touch Funktionen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202EE3E-B059-50F4-E252-26A95CA06A2D}"/>
              </a:ext>
            </a:extLst>
          </p:cNvPr>
          <p:cNvSpPr txBox="1">
            <a:spLocks/>
          </p:cNvSpPr>
          <p:nvPr/>
        </p:nvSpPr>
        <p:spPr>
          <a:xfrm>
            <a:off x="1286440" y="831918"/>
            <a:ext cx="10504000" cy="84897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200"/>
              <a:t>Verbesserungen</a:t>
            </a:r>
          </a:p>
        </p:txBody>
      </p:sp>
      <p:pic>
        <p:nvPicPr>
          <p:cNvPr id="15" name="Grafik 14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360606DD-A75C-CC9E-DBC8-926A60FA7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19" name="Grafik 18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B749179A-5879-7E1C-922D-D8AB8BBD3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20" name="Grafik 1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29C98B03-65C4-5BD6-08CF-88B49C9B6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21" name="Grafik 2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D35BB2F4-57F5-73B9-25DB-4BF84F650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22" name="Grafik 21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F6AC90D0-EC55-A34F-2D7B-338BC54AB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23" name="Grafik 22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C18747F7-BA28-DDB0-02D9-8D4EFF74D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40" y="6318000"/>
            <a:ext cx="810000" cy="540000"/>
          </a:xfrm>
          <a:prstGeom prst="rect">
            <a:avLst/>
          </a:prstGeom>
        </p:spPr>
      </p:pic>
      <p:pic>
        <p:nvPicPr>
          <p:cNvPr id="24" name="Grafik 2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BA0B2C8D-E3D2-391B-20D7-A947BF4C5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2" name="Grafik 1" descr="Ein Bild, das Klammer, stationär enthält.&#10;&#10;KI-generierte Inhalte können fehlerhaft sein.">
            <a:extLst>
              <a:ext uri="{FF2B5EF4-FFF2-40B4-BE49-F238E27FC236}">
                <a16:creationId xmlns:a16="http://schemas.microsoft.com/office/drawing/2014/main" id="{3B98B8DB-6704-CE2E-5814-0B85CDAA8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05" y="1603009"/>
            <a:ext cx="6032251" cy="4526802"/>
          </a:xfrm>
          <a:prstGeom prst="rect">
            <a:avLst/>
          </a:prstGeom>
        </p:spPr>
      </p:pic>
      <p:pic>
        <p:nvPicPr>
          <p:cNvPr id="32" name="Grafik 31" descr="Ein Bild, das Rechteck, Screenshot, Stilllebenfotografie, Nacht enthält.&#10;&#10;KI-generierte Inhalte können fehlerhaft sein.">
            <a:extLst>
              <a:ext uri="{FF2B5EF4-FFF2-40B4-BE49-F238E27FC236}">
                <a16:creationId xmlns:a16="http://schemas.microsoft.com/office/drawing/2014/main" id="{F9612294-3E56-E190-3A7E-BCAF622AE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8504">
            <a:off x="7829955" y="1278601"/>
            <a:ext cx="1393300" cy="1856661"/>
          </a:xfrm>
          <a:prstGeom prst="rect">
            <a:avLst/>
          </a:prstGeom>
        </p:spPr>
      </p:pic>
      <p:pic>
        <p:nvPicPr>
          <p:cNvPr id="33" name="Grafik 32" descr="Ein Bild, das Rechteck, Screenshot, Stilllebenfotografie, Nacht enthält.&#10;&#10;KI-generierte Inhalte können fehlerhaft sein.">
            <a:extLst>
              <a:ext uri="{FF2B5EF4-FFF2-40B4-BE49-F238E27FC236}">
                <a16:creationId xmlns:a16="http://schemas.microsoft.com/office/drawing/2014/main" id="{23DB5722-34AE-7E68-7560-EB4FD6232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75672">
            <a:off x="9464998" y="4527471"/>
            <a:ext cx="1393300" cy="18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0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75C8B3C-C0C9-0D35-507F-D3C30BC5AD01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656600" y="478859"/>
            <a:ext cx="5780382" cy="4393689"/>
          </a:xfrm>
        </p:spPr>
        <p:txBody>
          <a:bodyPr anchor="b">
            <a:normAutofit/>
          </a:bodyPr>
          <a:lstStyle/>
          <a:p>
            <a:r>
              <a:rPr lang="de-DE"/>
              <a:t>Open Source:</a:t>
            </a:r>
          </a:p>
        </p:txBody>
      </p:sp>
      <p:sp>
        <p:nvSpPr>
          <p:cNvPr id="1035" name="Subtitle 2">
            <a:extLst>
              <a:ext uri="{FF2B5EF4-FFF2-40B4-BE49-F238E27FC236}">
                <a16:creationId xmlns:a16="http://schemas.microsoft.com/office/drawing/2014/main" id="{2B22B331-4ADF-C110-6F8A-283CF08EE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400" y="4940300"/>
            <a:ext cx="5776582" cy="1017588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929EC8FA-4199-83DB-3F62-41C25D08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AD221FDC-E6AE-3392-4EE8-ACBD47EE0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4" name="Grafik 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4EC69D57-54E1-6FA0-3AF4-368DB84FE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B4D92158-44E1-3974-BCDF-EBB685752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6" name="Grafik 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FBE2E1DB-5145-48E1-DC87-F0E83782D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7" name="Grafik 6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4B3F5571-8BD6-17A6-2CA8-72E1F154F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955" y="6318000"/>
            <a:ext cx="810000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5D4FDA27-0F90-9BC3-CB43-999EC89D4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13" name="Grafik 12" descr="Ein Bild, das Schwarz, Screenshot, Dunkelheit enthält.&#10;&#10;Automatisch generierte Beschreibung">
            <a:extLst>
              <a:ext uri="{FF2B5EF4-FFF2-40B4-BE49-F238E27FC236}">
                <a16:creationId xmlns:a16="http://schemas.microsoft.com/office/drawing/2014/main" id="{DD460105-4651-29C0-4EC1-FEF049BE3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05" y="864524"/>
            <a:ext cx="4730750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9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B9F4-13E7-6A92-16FE-0D6401FF5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E029A0C7-0F57-98DF-9432-7E9DDA2F2B7F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tx1"/>
                </a:solidFill>
              </a:rPr>
              <a:t>Danke fürs Zuhören </a:t>
            </a:r>
          </a:p>
        </p:txBody>
      </p:sp>
      <p:sp>
        <p:nvSpPr>
          <p:cNvPr id="3" name="Untertitel 4">
            <a:extLst>
              <a:ext uri="{FF2B5EF4-FFF2-40B4-BE49-F238E27FC236}">
                <a16:creationId xmlns:a16="http://schemas.microsoft.com/office/drawing/2014/main" id="{36949752-82E8-1793-335D-30C9AB00630A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100">
                <a:latin typeface="Calibri"/>
                <a:ea typeface="Calibri"/>
                <a:cs typeface="Calibri"/>
              </a:rPr>
              <a:t>Noch Fragen?</a:t>
            </a:r>
          </a:p>
        </p:txBody>
      </p:sp>
      <p:pic>
        <p:nvPicPr>
          <p:cNvPr id="4" name="Grafik 3" descr="Rennflagge mit einfarbiger Füllung">
            <a:extLst>
              <a:ext uri="{FF2B5EF4-FFF2-40B4-BE49-F238E27FC236}">
                <a16:creationId xmlns:a16="http://schemas.microsoft.com/office/drawing/2014/main" id="{C6FD174E-2EF2-68B1-5A93-74284FDFF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020" y="4227471"/>
            <a:ext cx="1767960" cy="1767960"/>
          </a:xfrm>
          <a:prstGeom prst="rect">
            <a:avLst/>
          </a:prstGeom>
        </p:spPr>
      </p:pic>
      <p:pic>
        <p:nvPicPr>
          <p:cNvPr id="5" name="Grafik 4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ACBD6C6A-F5A2-1EB5-AAB2-2615B0D42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7" name="Grafik 6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9369F68A-44B0-D050-0EEF-FEC2DAE96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E10FBF6-6319-696A-E82F-675DF4733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D49D3F07-E1DB-F3F8-A66D-E59D63E17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7DBC66C0-C2AC-4804-F1B8-9AEDCC93C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1" name="Grafik 10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557D72DE-DD7B-5FFE-7A48-406773ACC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54" y="6318000"/>
            <a:ext cx="810000" cy="540000"/>
          </a:xfrm>
          <a:prstGeom prst="rect">
            <a:avLst/>
          </a:prstGeom>
        </p:spPr>
      </p:pic>
      <p:pic>
        <p:nvPicPr>
          <p:cNvPr id="12" name="Grafik 11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A0F5447-6A17-6268-BEB1-3E92DFD02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  <p:pic>
        <p:nvPicPr>
          <p:cNvPr id="6" name="Grafik 5" descr="Ein Bild, das Schwarz, Screenshot, Dunkelheit enthält.&#10;&#10;Automatisch generierte Beschreibung">
            <a:extLst>
              <a:ext uri="{FF2B5EF4-FFF2-40B4-BE49-F238E27FC236}">
                <a16:creationId xmlns:a16="http://schemas.microsoft.com/office/drawing/2014/main" id="{9437E8FE-0AE7-19DD-9DA6-DC77CA4E3B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96" y="3509963"/>
            <a:ext cx="2564476" cy="25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2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84A41-38E2-85C7-300E-C5E8D522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BD454FF7-767D-F854-F438-E17C75707A9C}"/>
              </a:ext>
            </a:extLst>
          </p:cNvPr>
          <p:cNvSpPr txBox="1">
            <a:spLocks/>
          </p:cNvSpPr>
          <p:nvPr/>
        </p:nvSpPr>
        <p:spPr>
          <a:xfrm>
            <a:off x="1110343" y="1532547"/>
            <a:ext cx="5183188" cy="55983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3200" b="1" kern="1200" cap="all" baseline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4478FEF9-EF0E-1112-D016-AF707F16032E}"/>
              </a:ext>
            </a:extLst>
          </p:cNvPr>
          <p:cNvSpPr txBox="1">
            <a:spLocks/>
          </p:cNvSpPr>
          <p:nvPr/>
        </p:nvSpPr>
        <p:spPr>
          <a:xfrm>
            <a:off x="1139244" y="2098349"/>
            <a:ext cx="5143920" cy="4376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1C4E104-5E31-CF36-3785-E1743651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rmAutofit fontScale="90000"/>
          </a:bodyPr>
          <a:lstStyle/>
          <a:p>
            <a:r>
              <a:rPr lang="en-US" sz="4400" err="1">
                <a:solidFill>
                  <a:srgbClr val="2B1BFC"/>
                </a:solidFill>
              </a:rPr>
              <a:t>Auftraggeber</a:t>
            </a:r>
            <a:endParaRPr lang="en-US" sz="4400" b="1" kern="1200">
              <a:latin typeface="+mj-lt"/>
              <a:ea typeface="+mj-ea"/>
              <a:cs typeface="+mj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8361778-DC05-80CE-2FF0-B53C8E10ECE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Leon Voss</a:t>
            </a:r>
          </a:p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Lehrer an der BBS</a:t>
            </a:r>
          </a:p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Verantwortlich für den Wettbewerb</a:t>
            </a:r>
          </a:p>
          <a:p>
            <a:pPr marL="457200" indent="-457200"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de-DE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Elektrotechnik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D662AF84-ECA7-05CC-408D-1D3ED0FD990E}"/>
              </a:ext>
            </a:extLst>
          </p:cNvPr>
          <p:cNvSpPr txBox="1">
            <a:spLocks/>
          </p:cNvSpPr>
          <p:nvPr/>
        </p:nvSpPr>
        <p:spPr>
          <a:xfrm>
            <a:off x="6096000" y="1526579"/>
            <a:ext cx="5157787" cy="55983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3200" b="1" kern="1200" cap="all" baseline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78A3E54B-7313-67FA-EA2F-B3C36A9D71CF}"/>
              </a:ext>
            </a:extLst>
          </p:cNvPr>
          <p:cNvSpPr txBox="1">
            <a:spLocks/>
          </p:cNvSpPr>
          <p:nvPr/>
        </p:nvSpPr>
        <p:spPr>
          <a:xfrm>
            <a:off x="6122439" y="2024435"/>
            <a:ext cx="5143920" cy="4376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95596E42-35B0-DFA3-2977-66D09C4ED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32998F3C-4A91-36BB-9D50-6C0F42904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4" name="Grafik 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855B9D3-682D-15F4-E3CA-2D79C69F8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033A7942-65C6-2F6E-EB39-1445448E7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3" name="Grafik 12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8950D1E1-4A7D-76CC-1AFB-B979EFB1C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4" name="Grafik 13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6D0DCF0B-DF1A-4156-9D9A-F7C9F9150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6" y="6318000"/>
            <a:ext cx="810000" cy="540000"/>
          </a:xfrm>
          <a:prstGeom prst="rect">
            <a:avLst/>
          </a:prstGeom>
        </p:spPr>
      </p:pic>
      <p:pic>
        <p:nvPicPr>
          <p:cNvPr id="15" name="Grafik 1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3CAEF357-B9B1-8A37-669A-A95DBF15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308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213BA5A5-C5E8-2A8C-7987-B84321C6F500}"/>
              </a:ext>
            </a:extLst>
          </p:cNvPr>
          <p:cNvSpPr txBox="1">
            <a:spLocks/>
          </p:cNvSpPr>
          <p:nvPr/>
        </p:nvSpPr>
        <p:spPr>
          <a:xfrm>
            <a:off x="1110343" y="1532547"/>
            <a:ext cx="5183188" cy="55983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3200" b="1" kern="1200" cap="all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342F6C6-8B8F-90A5-EC0C-CBF05F22F6B0}"/>
              </a:ext>
            </a:extLst>
          </p:cNvPr>
          <p:cNvSpPr txBox="1">
            <a:spLocks/>
          </p:cNvSpPr>
          <p:nvPr/>
        </p:nvSpPr>
        <p:spPr>
          <a:xfrm>
            <a:off x="1139244" y="2098349"/>
            <a:ext cx="5143920" cy="4376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Ungenaue</a:t>
            </a: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Zeitmessung</a:t>
            </a:r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Aufwendige</a:t>
            </a: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Auswertung</a:t>
            </a:r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Schwierige</a:t>
            </a: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Präsentation</a:t>
            </a: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der </a:t>
            </a: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Ergebnisse</a:t>
            </a:r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4D79000-C098-8AD6-98B8-C38431B8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44" y="251841"/>
            <a:ext cx="10461626" cy="114329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400" b="1" kern="1200" err="1">
                <a:solidFill>
                  <a:srgbClr val="2B1BFC"/>
                </a:solidFill>
                <a:latin typeface="+mj-lt"/>
                <a:ea typeface="+mj-ea"/>
                <a:cs typeface="+mj-cs"/>
              </a:rPr>
              <a:t>Problemstellung</a:t>
            </a:r>
            <a:r>
              <a:rPr lang="en-US" sz="4400" b="1" kern="1200">
                <a:latin typeface="+mj-lt"/>
                <a:ea typeface="+mj-ea"/>
                <a:cs typeface="+mj-cs"/>
              </a:rPr>
              <a:t>/</a:t>
            </a:r>
            <a:r>
              <a:rPr lang="en-US" sz="4400" b="1" kern="1200" err="1">
                <a:latin typeface="+mj-lt"/>
                <a:ea typeface="+mj-ea"/>
                <a:cs typeface="+mj-cs"/>
              </a:rPr>
              <a:t>Auftrag</a:t>
            </a:r>
            <a:endParaRPr lang="en-US" sz="4400" b="1" kern="1200">
              <a:latin typeface="+mj-lt"/>
              <a:ea typeface="+mj-ea"/>
              <a:cs typeface="+mj-cs"/>
            </a:endParaRP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4D222D3-623C-4BA2-7E2A-2B1ED1DBD4CA}"/>
              </a:ext>
            </a:extLst>
          </p:cNvPr>
          <p:cNvSpPr txBox="1">
            <a:spLocks/>
          </p:cNvSpPr>
          <p:nvPr/>
        </p:nvSpPr>
        <p:spPr>
          <a:xfrm>
            <a:off x="6096000" y="1526579"/>
            <a:ext cx="5157787" cy="55983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3200" b="1" kern="1200" cap="all" baseline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Auftrag</a:t>
            </a:r>
            <a:endParaRPr lang="en-US" sz="3200" b="1" kern="1200" cap="all" baseline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F7111918-B5DA-3EA6-4A2C-0C68BE919252}"/>
              </a:ext>
            </a:extLst>
          </p:cNvPr>
          <p:cNvSpPr txBox="1">
            <a:spLocks/>
          </p:cNvSpPr>
          <p:nvPr/>
        </p:nvSpPr>
        <p:spPr>
          <a:xfrm>
            <a:off x="6122439" y="2024435"/>
            <a:ext cx="5143920" cy="4376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Bau </a:t>
            </a: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eines</a:t>
            </a: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Zeitmesssystems</a:t>
            </a:r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Visualisierung</a:t>
            </a: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auf Monitor &amp; Webserver</a:t>
            </a: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Auswahl</a:t>
            </a:r>
            <a:r>
              <a:rPr lang="en-US" sz="3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der </a:t>
            </a: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Komponenten</a:t>
            </a:r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Programmierung</a:t>
            </a:r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2B1BFC"/>
              </a:buClr>
              <a:buFont typeface="Wingdings" panose="05000000000000000000" pitchFamily="2" charset="2"/>
              <a:buChar char="§"/>
            </a:pPr>
            <a:r>
              <a:rPr lang="en-US" sz="31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Dokumentierung</a:t>
            </a:r>
            <a:endParaRPr lang="en-US" sz="3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C691BE73-760C-4384-D796-D779E6DE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C38A279-D99F-ABFC-3C33-E1916E825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4" name="Grafik 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E026C94F-C375-DF91-7AFE-6E0DD5CAE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1D0655C7-019C-2ECE-B41F-EAEA0B972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3" name="Grafik 12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C115F36B-C8E1-4718-E5B9-07C1881CD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4" name="Grafik 13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6576738E-6FDF-E179-5DF8-B6AAEE6D6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16" y="6318000"/>
            <a:ext cx="810000" cy="540000"/>
          </a:xfrm>
          <a:prstGeom prst="rect">
            <a:avLst/>
          </a:prstGeom>
        </p:spPr>
      </p:pic>
      <p:pic>
        <p:nvPicPr>
          <p:cNvPr id="15" name="Grafik 1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8A3E231-0448-38A3-F4F0-CD0A14F61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494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976D6-BC5C-7157-D765-FC59616C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Video wie </a:t>
            </a:r>
            <a:r>
              <a:rPr lang="de-DE" err="1"/>
              <a:t>funktionuckelt</a:t>
            </a:r>
            <a:endParaRPr lang="de-DE"/>
          </a:p>
        </p:txBody>
      </p:sp>
      <p:pic>
        <p:nvPicPr>
          <p:cNvPr id="9" name="neues vid">
            <a:hlinkClick r:id="" action="ppaction://media"/>
            <a:extLst>
              <a:ext uri="{FF2B5EF4-FFF2-40B4-BE49-F238E27FC236}">
                <a16:creationId xmlns:a16="http://schemas.microsoft.com/office/drawing/2014/main" id="{4667413C-E793-CB68-E7DB-2A8E59103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E639D3DD-C087-8FC5-C63D-63892DA3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 anchor="b">
            <a:normAutofit/>
          </a:bodyPr>
          <a:lstStyle/>
          <a:p>
            <a:r>
              <a:rPr lang="de-DE" sz="4400"/>
              <a:t>Pflichtenheft</a:t>
            </a:r>
          </a:p>
        </p:txBody>
      </p:sp>
      <p:graphicFrame>
        <p:nvGraphicFramePr>
          <p:cNvPr id="5" name="Inhaltsplatzhalter 6">
            <a:extLst>
              <a:ext uri="{FF2B5EF4-FFF2-40B4-BE49-F238E27FC236}">
                <a16:creationId xmlns:a16="http://schemas.microsoft.com/office/drawing/2014/main" id="{BB5B9DF4-8987-494C-A678-8F40BDCA8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159670"/>
              </p:ext>
            </p:extLst>
          </p:nvPr>
        </p:nvGraphicFramePr>
        <p:xfrm>
          <a:off x="844001" y="2076772"/>
          <a:ext cx="10504000" cy="366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838">
                  <a:extLst>
                    <a:ext uri="{9D8B030D-6E8A-4147-A177-3AD203B41FA5}">
                      <a16:colId xmlns:a16="http://schemas.microsoft.com/office/drawing/2014/main" val="1289080296"/>
                    </a:ext>
                  </a:extLst>
                </a:gridCol>
                <a:gridCol w="9249162">
                  <a:extLst>
                    <a:ext uri="{9D8B030D-6E8A-4147-A177-3AD203B41FA5}">
                      <a16:colId xmlns:a16="http://schemas.microsoft.com/office/drawing/2014/main" val="1774266172"/>
                    </a:ext>
                  </a:extLst>
                </a:gridCol>
              </a:tblGrid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</a:rPr>
                        <a:t>Nr.</a:t>
                      </a:r>
                    </a:p>
                  </a:txBody>
                  <a:tcPr marL="102063" marR="102063" marT="51032" marB="51032">
                    <a:solidFill>
                      <a:srgbClr val="2B1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</a:rPr>
                        <a:t>Anforderung</a:t>
                      </a:r>
                    </a:p>
                  </a:txBody>
                  <a:tcPr marL="102063" marR="102063" marT="51032" marB="51032">
                    <a:solidFill>
                      <a:srgbClr val="2B1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057355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</a:rPr>
                        <a:t>1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100">
                          <a:latin typeface="Calibri"/>
                        </a:rPr>
                        <a:t>Budget von 100 Euro</a:t>
                      </a: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3090804392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</a:rPr>
                        <a:t>2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3100">
                          <a:latin typeface="Calibri"/>
                        </a:rPr>
                        <a:t>Benutzerfreundlich </a:t>
                      </a: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4052893459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</a:rPr>
                        <a:t>3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100">
                          <a:latin typeface="Calibri"/>
                        </a:rPr>
                        <a:t>Präzise und zuverlässige Zeitmessung</a:t>
                      </a: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1129165540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</a:rPr>
                        <a:t>4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100">
                          <a:latin typeface="Calibri"/>
                        </a:rPr>
                        <a:t>Ergebnisse sollen in Echtzeit angezeigt werden</a:t>
                      </a: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792842866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>
                          <a:latin typeface="Calibri"/>
                        </a:rPr>
                        <a:t>5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100">
                          <a:latin typeface="Calibri"/>
                        </a:rPr>
                        <a:t>Platzsparend und einfach integrieren</a:t>
                      </a: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908165025"/>
                  </a:ext>
                </a:extLst>
              </a:tr>
            </a:tbl>
          </a:graphicData>
        </a:graphic>
      </p:graphicFrame>
      <p:pic>
        <p:nvPicPr>
          <p:cNvPr id="6" name="Grafik 5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D5E9CCC4-643B-01F8-ED31-B94352D79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7" name="Grafik 6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FE40B183-5592-DFC7-784C-4A7B0FD7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9" name="Grafik 8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B9D982E8-8E3F-8584-1182-1C44FC3AE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11" name="Grafik 10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0A211760-4089-FBEC-3C21-23EDACF49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12" name="Grafik 11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F0F0B11F-304E-3BE9-41C0-BD8451E86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13" name="Grafik 12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1EFDE6F3-682E-799C-B6E3-F4572294D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1" y="6318000"/>
            <a:ext cx="810000" cy="540000"/>
          </a:xfrm>
          <a:prstGeom prst="rect">
            <a:avLst/>
          </a:prstGeom>
        </p:spPr>
      </p:pic>
      <p:pic>
        <p:nvPicPr>
          <p:cNvPr id="14" name="Grafik 1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C54F9F64-3D71-6A3C-DAFA-86EA2399C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13C7F-53CD-AEB0-A709-2F3C9B30D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F7B49D6-4BCC-BBC3-C958-22D55C1C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 anchor="b">
            <a:normAutofit/>
          </a:bodyPr>
          <a:lstStyle/>
          <a:p>
            <a:r>
              <a:rPr lang="de-DE" sz="4400"/>
              <a:t>Pflichtenheft</a:t>
            </a:r>
          </a:p>
        </p:txBody>
      </p:sp>
      <p:graphicFrame>
        <p:nvGraphicFramePr>
          <p:cNvPr id="5" name="Inhaltsplatzhalter 6">
            <a:extLst>
              <a:ext uri="{FF2B5EF4-FFF2-40B4-BE49-F238E27FC236}">
                <a16:creationId xmlns:a16="http://schemas.microsoft.com/office/drawing/2014/main" id="{59FA28CE-DF36-76F8-C265-BCD263F6C4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982344"/>
              </p:ext>
            </p:extLst>
          </p:nvPr>
        </p:nvGraphicFramePr>
        <p:xfrm>
          <a:off x="844001" y="2076772"/>
          <a:ext cx="10504000" cy="305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838">
                  <a:extLst>
                    <a:ext uri="{9D8B030D-6E8A-4147-A177-3AD203B41FA5}">
                      <a16:colId xmlns:a16="http://schemas.microsoft.com/office/drawing/2014/main" val="1289080296"/>
                    </a:ext>
                  </a:extLst>
                </a:gridCol>
                <a:gridCol w="9249162">
                  <a:extLst>
                    <a:ext uri="{9D8B030D-6E8A-4147-A177-3AD203B41FA5}">
                      <a16:colId xmlns:a16="http://schemas.microsoft.com/office/drawing/2014/main" val="1774266172"/>
                    </a:ext>
                  </a:extLst>
                </a:gridCol>
              </a:tblGrid>
              <a:tr h="611080">
                <a:tc>
                  <a:txBody>
                    <a:bodyPr/>
                    <a:lstStyle/>
                    <a:p>
                      <a:r>
                        <a:rPr lang="de-DE" sz="3100"/>
                        <a:t>Nr.</a:t>
                      </a:r>
                    </a:p>
                  </a:txBody>
                  <a:tcPr marL="102063" marR="102063" marT="51032" marB="51032">
                    <a:solidFill>
                      <a:srgbClr val="2B1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100"/>
                        <a:t>Anforderung</a:t>
                      </a:r>
                    </a:p>
                  </a:txBody>
                  <a:tcPr marL="102063" marR="102063" marT="51032" marB="51032">
                    <a:solidFill>
                      <a:srgbClr val="2B1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057355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/>
                        <a:t>6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/>
                        <a:t>Daten werden drahtlos übertragen</a:t>
                      </a: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3090804392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/>
                        <a:t>7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/>
                        <a:t>Einfach zu warten und erweitern sein</a:t>
                      </a: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4052893459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/>
                        <a:t>8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/>
                        <a:t>Editierbare Ergebnisliste</a:t>
                      </a: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1129165540"/>
                  </a:ext>
                </a:extLst>
              </a:tr>
              <a:tr h="611080">
                <a:tc>
                  <a:txBody>
                    <a:bodyPr/>
                    <a:lstStyle/>
                    <a:p>
                      <a:r>
                        <a:rPr lang="de-DE" sz="3100"/>
                        <a:t>9</a:t>
                      </a:r>
                    </a:p>
                  </a:txBody>
                  <a:tcPr marL="102063" marR="102063" marT="51032" marB="510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/>
                        <a:t>Sicher und Fehlererkennung</a:t>
                      </a:r>
                    </a:p>
                  </a:txBody>
                  <a:tcPr marL="102063" marR="102063" marT="51032" marB="51032"/>
                </a:tc>
                <a:extLst>
                  <a:ext uri="{0D108BD9-81ED-4DB2-BD59-A6C34878D82A}">
                    <a16:rowId xmlns:a16="http://schemas.microsoft.com/office/drawing/2014/main" val="792842866"/>
                  </a:ext>
                </a:extLst>
              </a:tr>
            </a:tbl>
          </a:graphicData>
        </a:graphic>
      </p:graphicFrame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A1857040-33C0-7D45-F665-0289BDE15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2C23643C-B70D-B4F4-8979-20C968E36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6" name="Grafik 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00C2588-2310-2FE6-9A77-A7A15B99E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7" name="Grafik 6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A9230DCC-CD76-5965-598F-41552DB57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6CF6EF37-8955-F965-E513-4D188B98F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9" name="Grafik 8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91DA1432-30DC-15AB-32B1-50A5BE9FA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41" y="6318000"/>
            <a:ext cx="810000" cy="540000"/>
          </a:xfrm>
          <a:prstGeom prst="rect">
            <a:avLst/>
          </a:prstGeom>
        </p:spPr>
      </p:pic>
      <p:pic>
        <p:nvPicPr>
          <p:cNvPr id="10" name="Grafik 9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9F8B6562-D7FF-7E1A-1188-E38BCCB9C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6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69CD2A58-7EE7-C630-690F-78B52A2A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81" y="188779"/>
            <a:ext cx="10515600" cy="1325563"/>
          </a:xfrm>
        </p:spPr>
        <p:txBody>
          <a:bodyPr/>
          <a:lstStyle/>
          <a:p>
            <a:r>
              <a:rPr lang="de-DE" sz="4400">
                <a:solidFill>
                  <a:srgbClr val="2B1BFC"/>
                </a:solidFill>
              </a:rPr>
              <a:t>Grundprinzipien Zeitmesssystem</a:t>
            </a:r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1B50496F-5708-AAC6-FF65-3A00E668B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790823"/>
              </p:ext>
            </p:extLst>
          </p:nvPr>
        </p:nvGraphicFramePr>
        <p:xfrm>
          <a:off x="5375911" y="1252584"/>
          <a:ext cx="7308645" cy="4974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482A0302-B218-26F9-D39D-F086F25DC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964317"/>
              </p:ext>
            </p:extLst>
          </p:nvPr>
        </p:nvGraphicFramePr>
        <p:xfrm>
          <a:off x="0" y="1632574"/>
          <a:ext cx="5375910" cy="4594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Pfeil nach rechts 7">
            <a:extLst>
              <a:ext uri="{FF2B5EF4-FFF2-40B4-BE49-F238E27FC236}">
                <a16:creationId xmlns:a16="http://schemas.microsoft.com/office/drawing/2014/main" id="{E6002B7D-545E-31D5-242B-7260E2417C65}"/>
              </a:ext>
            </a:extLst>
          </p:cNvPr>
          <p:cNvSpPr/>
          <p:nvPr/>
        </p:nvSpPr>
        <p:spPr>
          <a:xfrm>
            <a:off x="5375914" y="3039751"/>
            <a:ext cx="937260" cy="15773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A14C6E-2865-66EC-D348-994BB979B08E}"/>
              </a:ext>
            </a:extLst>
          </p:cNvPr>
          <p:cNvSpPr txBox="1"/>
          <p:nvPr/>
        </p:nvSpPr>
        <p:spPr>
          <a:xfrm>
            <a:off x="1892647" y="3448532"/>
            <a:ext cx="1600200" cy="9541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800" b="1"/>
              <a:t>EVA</a:t>
            </a:r>
            <a:br>
              <a:rPr lang="de-DE" sz="2800" b="1"/>
            </a:br>
            <a:r>
              <a:rPr lang="de-DE" sz="2800" b="1"/>
              <a:t>PRINZIP</a:t>
            </a:r>
          </a:p>
        </p:txBody>
      </p:sp>
      <p:pic>
        <p:nvPicPr>
          <p:cNvPr id="2" name="Grafik 1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3559FF49-4C97-EC4B-2891-DA09019EC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000"/>
            <a:ext cx="3714720" cy="540000"/>
          </a:xfrm>
          <a:prstGeom prst="rect">
            <a:avLst/>
          </a:prstGeom>
        </p:spPr>
      </p:pic>
      <p:pic>
        <p:nvPicPr>
          <p:cNvPr id="3" name="Grafik 2" descr="Ein Bild, das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E2B7B90-6930-DCDB-9E6A-D7D0754EC5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4" y="6318000"/>
            <a:ext cx="3714722" cy="540000"/>
          </a:xfrm>
          <a:prstGeom prst="rect">
            <a:avLst/>
          </a:prstGeom>
        </p:spPr>
      </p:pic>
      <p:pic>
        <p:nvPicPr>
          <p:cNvPr id="4" name="Grafik 3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C2B13785-5EFA-043D-801D-EE785CA3D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62" y="6318000"/>
            <a:ext cx="1720879" cy="540000"/>
          </a:xfrm>
          <a:prstGeom prst="rect">
            <a:avLst/>
          </a:prstGeom>
        </p:spPr>
      </p:pic>
      <p:pic>
        <p:nvPicPr>
          <p:cNvPr id="5" name="Grafik 4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2901CE81-6A2B-9B88-FB1F-6C1409D1BA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7" y="6318000"/>
            <a:ext cx="1720879" cy="540000"/>
          </a:xfrm>
          <a:prstGeom prst="rect">
            <a:avLst/>
          </a:prstGeom>
        </p:spPr>
      </p:pic>
      <p:pic>
        <p:nvPicPr>
          <p:cNvPr id="6" name="Grafik 5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8F19F12B-3555-8238-1659-F735A3D746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1" y="6318000"/>
            <a:ext cx="1720880" cy="540000"/>
          </a:xfrm>
          <a:prstGeom prst="rect">
            <a:avLst/>
          </a:prstGeom>
        </p:spPr>
      </p:pic>
      <p:pic>
        <p:nvPicPr>
          <p:cNvPr id="7" name="Grafik 6" descr="Ein Bild, das Fahrzeug, Auto, Spielzeugauto, Landfahrzeug enthält.&#10;&#10;KI-generierte Inhalte können fehlerhaft sein.">
            <a:extLst>
              <a:ext uri="{FF2B5EF4-FFF2-40B4-BE49-F238E27FC236}">
                <a16:creationId xmlns:a16="http://schemas.microsoft.com/office/drawing/2014/main" id="{B25A90D7-2B16-0B9C-A313-2FC093D7A2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41" y="6318000"/>
            <a:ext cx="810000" cy="540000"/>
          </a:xfrm>
          <a:prstGeom prst="rect">
            <a:avLst/>
          </a:prstGeom>
        </p:spPr>
      </p:pic>
      <p:pic>
        <p:nvPicPr>
          <p:cNvPr id="8" name="Grafik 7" descr="Ein Bild, das Screenshot, Reihe, Rechteck, Schwarz enthält.&#10;&#10;KI-generierte Inhalte können fehlerhaft sein.">
            <a:extLst>
              <a:ext uri="{FF2B5EF4-FFF2-40B4-BE49-F238E27FC236}">
                <a16:creationId xmlns:a16="http://schemas.microsoft.com/office/drawing/2014/main" id="{B94CED5A-5E38-F378-4945-DE32B9CAA9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6" y="6318000"/>
            <a:ext cx="172087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7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49dd060f-7b3c-4145-bd9c-ea0aa73d6332.ppt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6578c4c7-e13b-4bc2-a48b-0d493a2b6cfe.ppt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6578c4c7-e13b-4bc2-a48b-0d493a2b6cfe.pptx"/>
</p:tagLst>
</file>

<file path=ppt/theme/theme1.xml><?xml version="1.0" encoding="utf-8"?>
<a:theme xmlns:a="http://schemas.openxmlformats.org/drawingml/2006/main" name="Custom">
  <a:themeElements>
    <a:clrScheme name="自定义 11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8076FD"/>
      </a:accent1>
      <a:accent2>
        <a:srgbClr val="232328"/>
      </a:accent2>
      <a:accent3>
        <a:srgbClr val="4EA6DC"/>
      </a:accent3>
      <a:accent4>
        <a:srgbClr val="4775E7"/>
      </a:accent4>
      <a:accent5>
        <a:srgbClr val="AC6AE8"/>
      </a:accent5>
      <a:accent6>
        <a:srgbClr val="D54773"/>
      </a:accent6>
      <a:hlink>
        <a:srgbClr val="6B9F25"/>
      </a:hlink>
      <a:folHlink>
        <a:srgbClr val="8C8C8C"/>
      </a:folHlink>
    </a:clrScheme>
    <a:fontScheme name="Custom 2">
      <a:majorFont>
        <a:latin typeface="Meiryo"/>
        <a:ea typeface=""/>
        <a:cs typeface=""/>
      </a:majorFont>
      <a:minorFont>
        <a:latin typeface="Franklin Gothic Book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E48F9873D50C24DAE3AC494ADE893FB" ma:contentTypeVersion="5" ma:contentTypeDescription="Ein neues Dokument erstellen." ma:contentTypeScope="" ma:versionID="b001469269c4280e9ba1ba2c35da5213">
  <xsd:schema xmlns:xsd="http://www.w3.org/2001/XMLSchema" xmlns:xs="http://www.w3.org/2001/XMLSchema" xmlns:p="http://schemas.microsoft.com/office/2006/metadata/properties" xmlns:ns3="245b81c2-7ef8-4fd5-965d-9e59f530d8a7" targetNamespace="http://schemas.microsoft.com/office/2006/metadata/properties" ma:root="true" ma:fieldsID="bb8d895d9ff8195199303f453003ad0c" ns3:_="">
    <xsd:import namespace="245b81c2-7ef8-4fd5-965d-9e59f530d8a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5b81c2-7ef8-4fd5-965d-9e59f530d8a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45b81c2-7ef8-4fd5-965d-9e59f530d8a7" xsi:nil="true"/>
  </documentManagement>
</p:properties>
</file>

<file path=customXml/itemProps1.xml><?xml version="1.0" encoding="utf-8"?>
<ds:datastoreItem xmlns:ds="http://schemas.openxmlformats.org/officeDocument/2006/customXml" ds:itemID="{FC09CA36-217E-44A9-8C48-2D0E3203A4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D71EE5-0688-4038-96E4-4DD984C8849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45b81c2-7ef8-4fd5-965d-9e59f530d8a7"/>
  </ds:schemaRefs>
</ds:datastoreItem>
</file>

<file path=customXml/itemProps3.xml><?xml version="1.0" encoding="utf-8"?>
<ds:datastoreItem xmlns:ds="http://schemas.openxmlformats.org/officeDocument/2006/customXml" ds:itemID="{B2A1FBFC-04F0-4094-926E-15D44DB73A00}">
  <ds:schemaRefs>
    <ds:schemaRef ds:uri="http://schemas.microsoft.com/office/2006/metadata/properties"/>
    <ds:schemaRef ds:uri="http://www.w3.org/2000/xmlns/"/>
    <ds:schemaRef ds:uri="245b81c2-7ef8-4fd5-965d-9e59f530d8a7"/>
    <ds:schemaRef ds:uri="http://www.w3.org/2001/XMLSchema-instance"/>
  </ds:schemaRefs>
</ds:datastoreItem>
</file>

<file path=docMetadata/LabelInfo.xml><?xml version="1.0" encoding="utf-8"?>
<clbl:labelList xmlns:clbl="http://schemas.microsoft.com/office/2020/mipLabelMetadata">
  <clbl:label id="{7a251682-0e2a-46b1-8a41-3d8cdb37f397}" enabled="0" method="" siteId="{7a251682-0e2a-46b1-8a41-3d8cdb37f39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Breitbild</PresentationFormat>
  <Slides>37</Slides>
  <Notes>23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38" baseType="lpstr">
      <vt:lpstr>Custom</vt:lpstr>
      <vt:lpstr>    Zeitmesssystem</vt:lpstr>
      <vt:lpstr>Team </vt:lpstr>
      <vt:lpstr>AGENDA</vt:lpstr>
      <vt:lpstr>Auftraggeber</vt:lpstr>
      <vt:lpstr>Problemstellung/Auftrag</vt:lpstr>
      <vt:lpstr>Video wie funktionuckelt</vt:lpstr>
      <vt:lpstr>Pflichtenheft</vt:lpstr>
      <vt:lpstr>Pflichtenheft</vt:lpstr>
      <vt:lpstr>Grundprinzipien Zeitmesssystem</vt:lpstr>
      <vt:lpstr>Aufbau unseres Geräts</vt:lpstr>
      <vt:lpstr>VIDEO</vt:lpstr>
      <vt:lpstr>Was ist ein Mikrocontroller?</vt:lpstr>
      <vt:lpstr>Auswahl Mikrocontroller</vt:lpstr>
      <vt:lpstr>Bewertungsmatrix</vt:lpstr>
      <vt:lpstr>Technische Daten</vt:lpstr>
      <vt:lpstr>ESP32 - Technische Daten</vt:lpstr>
      <vt:lpstr>Sensor - Technische Daten</vt:lpstr>
      <vt:lpstr>Monitor </vt:lpstr>
      <vt:lpstr>Monitor – Overlay</vt:lpstr>
      <vt:lpstr>Stromversorgung </vt:lpstr>
      <vt:lpstr>Projektkosten</vt:lpstr>
      <vt:lpstr>Webserver</vt:lpstr>
      <vt:lpstr>Website</vt:lpstr>
      <vt:lpstr>Messbereich</vt:lpstr>
      <vt:lpstr>Gruppen/Rundenverwaltung</vt:lpstr>
      <vt:lpstr>Gruppen/Rundenverwaltung</vt:lpstr>
      <vt:lpstr>Auswertung/Zurücksetzen</vt:lpstr>
      <vt:lpstr>Fazit</vt:lpstr>
      <vt:lpstr>Umsetzung Pflichtenheft</vt:lpstr>
      <vt:lpstr>Umsetzung Pflichtenheft</vt:lpstr>
      <vt:lpstr>Reflexion </vt:lpstr>
      <vt:lpstr>PowerPoint-Präsentation</vt:lpstr>
      <vt:lpstr>PowerPoint-Präsentation</vt:lpstr>
      <vt:lpstr>PowerPoint-Präsentation</vt:lpstr>
      <vt:lpstr>PowerPoint-Präsentation</vt:lpstr>
      <vt:lpstr>Open Source:</vt:lpstr>
      <vt:lpstr>PowerPoint-Präsentation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Zeitmesssystem</dc:title>
  <dc:subject/>
  <cp:keywords/>
  <dc:description/>
  <cp:lastModifiedBy>Simon Röttgers</cp:lastModifiedBy>
  <cp:revision>2</cp:revision>
  <dcterms:modified xsi:type="dcterms:W3CDTF">2025-05-20T08:59:54Z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0x010100DE48F9873D50C24DAE3AC494ADE893FB</vt:lpwstr>
  </property>
</Properties>
</file>